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11_D61348CC.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39_FE8A5798.xml" ContentType="application/vnd.ms-powerpoint.comments+xml"/>
  <Override PartName="/ppt/notesSlides/notesSlide16.xml" ContentType="application/vnd.openxmlformats-officedocument.presentationml.notesSlide+xml"/>
  <Override PartName="/ppt/comments/modernComment_13A_96F53F17.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42_C8D61F2C.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64" r:id="rId4"/>
  </p:sldMasterIdLst>
  <p:notesMasterIdLst>
    <p:notesMasterId r:id="rId42"/>
  </p:notesMasterIdLst>
  <p:handoutMasterIdLst>
    <p:handoutMasterId r:id="rId43"/>
  </p:handoutMasterIdLst>
  <p:sldIdLst>
    <p:sldId id="256" r:id="rId5"/>
    <p:sldId id="2145705190" r:id="rId6"/>
    <p:sldId id="270" r:id="rId7"/>
    <p:sldId id="300" r:id="rId8"/>
    <p:sldId id="301" r:id="rId9"/>
    <p:sldId id="2145705174" r:id="rId10"/>
    <p:sldId id="2145705176" r:id="rId11"/>
    <p:sldId id="303" r:id="rId12"/>
    <p:sldId id="304" r:id="rId13"/>
    <p:sldId id="336" r:id="rId14"/>
    <p:sldId id="2145705188" r:id="rId15"/>
    <p:sldId id="2145705189" r:id="rId16"/>
    <p:sldId id="273" r:id="rId17"/>
    <p:sldId id="306" r:id="rId18"/>
    <p:sldId id="307" r:id="rId19"/>
    <p:sldId id="2145705191" r:id="rId20"/>
    <p:sldId id="309" r:id="rId21"/>
    <p:sldId id="330" r:id="rId22"/>
    <p:sldId id="275" r:id="rId23"/>
    <p:sldId id="312" r:id="rId24"/>
    <p:sldId id="313" r:id="rId25"/>
    <p:sldId id="314" r:id="rId26"/>
    <p:sldId id="2145705170" r:id="rId27"/>
    <p:sldId id="2145705171" r:id="rId28"/>
    <p:sldId id="317" r:id="rId29"/>
    <p:sldId id="331" r:id="rId30"/>
    <p:sldId id="333" r:id="rId31"/>
    <p:sldId id="322" r:id="rId32"/>
    <p:sldId id="332" r:id="rId33"/>
    <p:sldId id="324" r:id="rId34"/>
    <p:sldId id="2145705168" r:id="rId35"/>
    <p:sldId id="2145705169" r:id="rId36"/>
    <p:sldId id="325" r:id="rId37"/>
    <p:sldId id="327" r:id="rId38"/>
    <p:sldId id="337" r:id="rId39"/>
    <p:sldId id="328" r:id="rId40"/>
    <p:sldId id="329" r:id="rId41"/>
  </p:sldIdLst>
  <p:sldSz cx="24384000" cy="13716000"/>
  <p:notesSz cx="6858000" cy="9144000"/>
  <p:embeddedFontLst>
    <p:embeddedFont>
      <p:font typeface="Century Gothic" panose="020B0502020202020204" pitchFamily="34" charset="0"/>
      <p:regular r:id="rId44"/>
      <p:bold r:id="rId45"/>
      <p:italic r:id="rId46"/>
      <p:boldItalic r:id="rId47"/>
    </p:embeddedFont>
    <p:embeddedFont>
      <p:font typeface="Evelyn Raleway" panose="020B0503030101060003" pitchFamily="34" charset="0"/>
      <p:regular r:id="rId48"/>
      <p:bold r:id="rId49"/>
      <p:italic r:id="rId50"/>
      <p:boldItalic r:id="rId51"/>
    </p:embeddedFont>
    <p:embeddedFont>
      <p:font typeface="Evelyn Raleway ExtraBold" panose="020B0903030101060003" pitchFamily="34" charset="0"/>
      <p:bold r:id="rId52"/>
      <p:italic r:id="rId53"/>
      <p:boldItalic r:id="rId54"/>
    </p:embeddedFont>
    <p:embeddedFont>
      <p:font typeface="Evelyn Raleway ExtraLight" panose="020B0303030101060003" pitchFamily="34" charset="0"/>
      <p:regular r:id="rId55"/>
      <p:italic r:id="rId56"/>
    </p:embeddedFont>
    <p:embeddedFont>
      <p:font typeface="Evelyn Raleway SemiBold" panose="020B0703030101060003" pitchFamily="34" charset="0"/>
      <p:regular r:id="rId57"/>
      <p:bold r:id="rId58"/>
      <p:italic r:id="rId59"/>
      <p:boldItalic r:id="rId60"/>
    </p:embeddedFont>
    <p:embeddedFont>
      <p:font typeface="Trebuchet MS" panose="020B0603020202020204" pitchFamily="34" charset="0"/>
      <p:regular r:id="rId61"/>
      <p:bold r:id="rId62"/>
      <p:italic r:id="rId63"/>
      <p:boldItalic r:id="rId6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velyn Template" id="{741BBF23-30A4-4C71-B838-D2345D2F277C}">
          <p14:sldIdLst>
            <p14:sldId id="256"/>
            <p14:sldId id="2145705190"/>
            <p14:sldId id="270"/>
            <p14:sldId id="300"/>
            <p14:sldId id="301"/>
            <p14:sldId id="2145705174"/>
            <p14:sldId id="2145705176"/>
            <p14:sldId id="303"/>
            <p14:sldId id="304"/>
            <p14:sldId id="336"/>
            <p14:sldId id="2145705188"/>
            <p14:sldId id="2145705189"/>
            <p14:sldId id="273"/>
            <p14:sldId id="306"/>
            <p14:sldId id="307"/>
            <p14:sldId id="2145705191"/>
            <p14:sldId id="309"/>
            <p14:sldId id="330"/>
            <p14:sldId id="275"/>
            <p14:sldId id="312"/>
            <p14:sldId id="313"/>
            <p14:sldId id="314"/>
            <p14:sldId id="2145705170"/>
            <p14:sldId id="2145705171"/>
            <p14:sldId id="317"/>
            <p14:sldId id="331"/>
            <p14:sldId id="333"/>
            <p14:sldId id="322"/>
            <p14:sldId id="332"/>
            <p14:sldId id="324"/>
            <p14:sldId id="2145705168"/>
            <p14:sldId id="2145705169"/>
            <p14:sldId id="325"/>
            <p14:sldId id="327"/>
            <p14:sldId id="337"/>
            <p14:sldId id="328"/>
            <p14:sldId id="329"/>
          </p14:sldIdLst>
        </p14:section>
      </p14:sectionLst>
    </p:ext>
    <p:ext uri="{EFAFB233-063F-42B5-8137-9DF3F51BA10A}">
      <p15:sldGuideLst xmlns:p15="http://schemas.microsoft.com/office/powerpoint/2012/main">
        <p15:guide id="1" orient="horz" pos="4411" userDrawn="1">
          <p15:clr>
            <a:srgbClr val="A4A3A4"/>
          </p15:clr>
        </p15:guide>
        <p15:guide id="2" orient="horz" pos="2778" userDrawn="1">
          <p15:clr>
            <a:srgbClr val="A4A3A4"/>
          </p15:clr>
        </p15:guide>
        <p15:guide id="3" orient="horz" pos="5454" userDrawn="1">
          <p15:clr>
            <a:srgbClr val="A4A3A4"/>
          </p15:clr>
        </p15:guide>
        <p15:guide id="4" pos="7907" userDrawn="1">
          <p15:clr>
            <a:srgbClr val="A4A3A4"/>
          </p15:clr>
        </p15:guide>
        <p15:guide id="5" pos="833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E19452-14A0-739A-B330-1D3DBF9B765E}" name="Amelia Lew-Davies" initials="ALD" userId="2aa290b748936855" providerId="Windows Live"/>
  <p188:author id="{4C05C278-3CE2-18C9-CBE2-8BFF11C3EFE0}" name="Dawn Kostuch" initials="DK" userId="S::Dawn.Kostuch@TILNEY.CO.UK::0966c586-2e68-4ccb-b63d-7847bac061e3" providerId="AD"/>
  <p188:author id="{118021A3-1881-1D2B-62D6-D65E5C9653B8}" name="Tori Gilbert" initials="TG" userId="S::tori.gilbert@smithandwilliamson.com::d70238ed-f820-467e-a788-975a97256a07" providerId="AD"/>
  <p188:author id="{DCAE8EDF-4547-FABA-EC40-1B81D5342B25}" name="paul bradbeer" initials="pb" userId="417b0023edfac4ec"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wn Kostuch" initials="DK" lastIdx="6" clrIdx="0">
    <p:extLst>
      <p:ext uri="{19B8F6BF-5375-455C-9EA6-DF929625EA0E}">
        <p15:presenceInfo xmlns:p15="http://schemas.microsoft.com/office/powerpoint/2012/main" userId="S::Dawn.Kostuch@TILNEY.CO.UK::0966c586-2e68-4ccb-b63d-7847bac061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A3E1"/>
    <a:srgbClr val="B1B3B3"/>
    <a:srgbClr val="360B53"/>
    <a:srgbClr val="F0F0F0"/>
    <a:srgbClr val="380C57"/>
    <a:srgbClr val="EBECEC"/>
    <a:srgbClr val="845C9F"/>
    <a:srgbClr val="33BFBA"/>
    <a:srgbClr val="EB7B7B"/>
    <a:srgbClr val="FF00A8"/>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70" autoAdjust="0"/>
    <p:restoredTop sz="93852" autoAdjust="0"/>
  </p:normalViewPr>
  <p:slideViewPr>
    <p:cSldViewPr snapToGrid="0">
      <p:cViewPr varScale="1">
        <p:scale>
          <a:sx n="47" d="100"/>
          <a:sy n="47" d="100"/>
        </p:scale>
        <p:origin x="264" y="14"/>
      </p:cViewPr>
      <p:guideLst>
        <p:guide orient="horz" pos="4411"/>
        <p:guide orient="horz" pos="2778"/>
        <p:guide orient="horz" pos="5454"/>
        <p:guide pos="7907"/>
        <p:guide pos="8338"/>
      </p:guideLst>
    </p:cSldViewPr>
  </p:slideViewPr>
  <p:notesTextViewPr>
    <p:cViewPr>
      <p:scale>
        <a:sx n="3" d="2"/>
        <a:sy n="3" d="2"/>
      </p:scale>
      <p:origin x="0" y="0"/>
    </p:cViewPr>
  </p:notesTextViewPr>
  <p:sorterViewPr>
    <p:cViewPr varScale="1">
      <p:scale>
        <a:sx n="100" d="100"/>
        <a:sy n="100" d="100"/>
      </p:scale>
      <p:origin x="0" y="-2476"/>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font" Target="fonts/font20.fntdata"/><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font" Target="fonts/font1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1.fntdata"/><Relationship Id="rId62" Type="http://schemas.openxmlformats.org/officeDocument/2006/relationships/font" Target="fonts/font19.fntdata"/><Relationship Id="rId70"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316030480016768E-2"/>
          <c:y val="1.2308083268510012E-2"/>
          <c:w val="0.90765934982818408"/>
          <c:h val="0.86660202369248296"/>
        </c:manualLayout>
      </c:layout>
      <c:barChart>
        <c:barDir val="col"/>
        <c:grouping val="clustered"/>
        <c:varyColors val="0"/>
        <c:ser>
          <c:idx val="0"/>
          <c:order val="0"/>
          <c:tx>
            <c:strRef>
              <c:f>Sheet1!$B$1</c:f>
              <c:strCache>
                <c:ptCount val="1"/>
                <c:pt idx="0">
                  <c:v>Net Assets</c:v>
                </c:pt>
              </c:strCache>
            </c:strRef>
          </c:tx>
          <c:spPr>
            <a:solidFill>
              <a:schemeClr val="bg2"/>
            </a:solidFill>
            <a:ln>
              <a:noFill/>
            </a:ln>
            <a:effectLst/>
          </c:spPr>
          <c:invertIfNegative val="0"/>
          <c:cat>
            <c:numRef>
              <c:f>Sheet1!$A$2:$A$34</c:f>
              <c:numCache>
                <c:formatCode>General</c:formatCode>
                <c:ptCount val="33"/>
                <c:pt idx="0">
                  <c:v>65</c:v>
                </c:pt>
                <c:pt idx="1">
                  <c:v>66</c:v>
                </c:pt>
                <c:pt idx="2">
                  <c:v>67</c:v>
                </c:pt>
                <c:pt idx="3">
                  <c:v>68</c:v>
                </c:pt>
                <c:pt idx="4">
                  <c:v>69</c:v>
                </c:pt>
                <c:pt idx="5">
                  <c:v>70</c:v>
                </c:pt>
                <c:pt idx="6">
                  <c:v>71</c:v>
                </c:pt>
                <c:pt idx="7">
                  <c:v>72</c:v>
                </c:pt>
                <c:pt idx="8">
                  <c:v>73</c:v>
                </c:pt>
                <c:pt idx="9">
                  <c:v>74</c:v>
                </c:pt>
                <c:pt idx="10">
                  <c:v>75</c:v>
                </c:pt>
                <c:pt idx="11">
                  <c:v>76</c:v>
                </c:pt>
                <c:pt idx="12">
                  <c:v>77</c:v>
                </c:pt>
                <c:pt idx="13">
                  <c:v>78</c:v>
                </c:pt>
                <c:pt idx="14">
                  <c:v>79</c:v>
                </c:pt>
                <c:pt idx="15">
                  <c:v>80</c:v>
                </c:pt>
                <c:pt idx="16">
                  <c:v>81</c:v>
                </c:pt>
                <c:pt idx="17">
                  <c:v>82</c:v>
                </c:pt>
                <c:pt idx="18">
                  <c:v>83</c:v>
                </c:pt>
                <c:pt idx="19">
                  <c:v>84</c:v>
                </c:pt>
                <c:pt idx="20">
                  <c:v>85</c:v>
                </c:pt>
                <c:pt idx="21">
                  <c:v>86</c:v>
                </c:pt>
                <c:pt idx="22">
                  <c:v>87</c:v>
                </c:pt>
                <c:pt idx="23">
                  <c:v>88</c:v>
                </c:pt>
                <c:pt idx="24">
                  <c:v>89</c:v>
                </c:pt>
                <c:pt idx="25">
                  <c:v>90</c:v>
                </c:pt>
                <c:pt idx="26">
                  <c:v>91</c:v>
                </c:pt>
                <c:pt idx="27">
                  <c:v>92</c:v>
                </c:pt>
                <c:pt idx="28">
                  <c:v>93</c:v>
                </c:pt>
                <c:pt idx="29">
                  <c:v>94</c:v>
                </c:pt>
                <c:pt idx="30">
                  <c:v>95</c:v>
                </c:pt>
                <c:pt idx="31">
                  <c:v>96</c:v>
                </c:pt>
                <c:pt idx="32">
                  <c:v>97</c:v>
                </c:pt>
              </c:numCache>
            </c:numRef>
          </c:cat>
          <c:val>
            <c:numRef>
              <c:f>Sheet1!$B$2:$B$34</c:f>
              <c:numCache>
                <c:formatCode>General</c:formatCode>
                <c:ptCount val="33"/>
                <c:pt idx="0">
                  <c:v>676003</c:v>
                </c:pt>
                <c:pt idx="1">
                  <c:v>750000</c:v>
                </c:pt>
                <c:pt idx="2">
                  <c:v>1800000</c:v>
                </c:pt>
                <c:pt idx="3">
                  <c:v>2450000</c:v>
                </c:pt>
                <c:pt idx="4">
                  <c:v>1850000</c:v>
                </c:pt>
                <c:pt idx="5">
                  <c:v>1800000</c:v>
                </c:pt>
                <c:pt idx="6">
                  <c:v>1700000</c:v>
                </c:pt>
                <c:pt idx="7">
                  <c:v>1650000</c:v>
                </c:pt>
                <c:pt idx="8">
                  <c:v>1600000</c:v>
                </c:pt>
                <c:pt idx="9">
                  <c:v>1550000</c:v>
                </c:pt>
                <c:pt idx="10">
                  <c:v>1500000</c:v>
                </c:pt>
                <c:pt idx="11">
                  <c:v>1450000</c:v>
                </c:pt>
                <c:pt idx="12">
                  <c:v>1400000</c:v>
                </c:pt>
                <c:pt idx="13">
                  <c:v>1300000</c:v>
                </c:pt>
                <c:pt idx="14">
                  <c:v>1200000</c:v>
                </c:pt>
                <c:pt idx="15">
                  <c:v>1100000</c:v>
                </c:pt>
                <c:pt idx="16">
                  <c:v>1000000</c:v>
                </c:pt>
                <c:pt idx="17">
                  <c:v>950000</c:v>
                </c:pt>
                <c:pt idx="18">
                  <c:v>800000</c:v>
                </c:pt>
                <c:pt idx="19">
                  <c:v>750000</c:v>
                </c:pt>
                <c:pt idx="20">
                  <c:v>1500000</c:v>
                </c:pt>
                <c:pt idx="21">
                  <c:v>1450000</c:v>
                </c:pt>
                <c:pt idx="22">
                  <c:v>1400000</c:v>
                </c:pt>
                <c:pt idx="23">
                  <c:v>1350000</c:v>
                </c:pt>
                <c:pt idx="24">
                  <c:v>1300000</c:v>
                </c:pt>
                <c:pt idx="25">
                  <c:v>1250000</c:v>
                </c:pt>
                <c:pt idx="26">
                  <c:v>1200000</c:v>
                </c:pt>
                <c:pt idx="27">
                  <c:v>1100000</c:v>
                </c:pt>
                <c:pt idx="28">
                  <c:v>980000</c:v>
                </c:pt>
                <c:pt idx="29">
                  <c:v>800000</c:v>
                </c:pt>
                <c:pt idx="30">
                  <c:v>700000</c:v>
                </c:pt>
                <c:pt idx="31">
                  <c:v>650000</c:v>
                </c:pt>
                <c:pt idx="32">
                  <c:v>600000</c:v>
                </c:pt>
              </c:numCache>
            </c:numRef>
          </c:val>
          <c:extLst>
            <c:ext xmlns:c16="http://schemas.microsoft.com/office/drawing/2014/chart" uri="{C3380CC4-5D6E-409C-BE32-E72D297353CC}">
              <c16:uniqueId val="{00000000-7C52-4715-B438-6802EFB105B3}"/>
            </c:ext>
          </c:extLst>
        </c:ser>
        <c:ser>
          <c:idx val="1"/>
          <c:order val="1"/>
          <c:tx>
            <c:strRef>
              <c:f>Sheet1!$C$1</c:f>
              <c:strCache>
                <c:ptCount val="1"/>
                <c:pt idx="0">
                  <c:v>Net Assets Deficit</c:v>
                </c:pt>
              </c:strCache>
            </c:strRef>
          </c:tx>
          <c:spPr>
            <a:solidFill>
              <a:schemeClr val="tx2"/>
            </a:solidFill>
            <a:ln>
              <a:noFill/>
            </a:ln>
            <a:effectLst/>
          </c:spPr>
          <c:invertIfNegative val="0"/>
          <c:cat>
            <c:numRef>
              <c:f>Sheet1!$A$2:$A$34</c:f>
              <c:numCache>
                <c:formatCode>General</c:formatCode>
                <c:ptCount val="33"/>
                <c:pt idx="0">
                  <c:v>65</c:v>
                </c:pt>
                <c:pt idx="1">
                  <c:v>66</c:v>
                </c:pt>
                <c:pt idx="2">
                  <c:v>67</c:v>
                </c:pt>
                <c:pt idx="3">
                  <c:v>68</c:v>
                </c:pt>
                <c:pt idx="4">
                  <c:v>69</c:v>
                </c:pt>
                <c:pt idx="5">
                  <c:v>70</c:v>
                </c:pt>
                <c:pt idx="6">
                  <c:v>71</c:v>
                </c:pt>
                <c:pt idx="7">
                  <c:v>72</c:v>
                </c:pt>
                <c:pt idx="8">
                  <c:v>73</c:v>
                </c:pt>
                <c:pt idx="9">
                  <c:v>74</c:v>
                </c:pt>
                <c:pt idx="10">
                  <c:v>75</c:v>
                </c:pt>
                <c:pt idx="11">
                  <c:v>76</c:v>
                </c:pt>
                <c:pt idx="12">
                  <c:v>77</c:v>
                </c:pt>
                <c:pt idx="13">
                  <c:v>78</c:v>
                </c:pt>
                <c:pt idx="14">
                  <c:v>79</c:v>
                </c:pt>
                <c:pt idx="15">
                  <c:v>80</c:v>
                </c:pt>
                <c:pt idx="16">
                  <c:v>81</c:v>
                </c:pt>
                <c:pt idx="17">
                  <c:v>82</c:v>
                </c:pt>
                <c:pt idx="18">
                  <c:v>83</c:v>
                </c:pt>
                <c:pt idx="19">
                  <c:v>84</c:v>
                </c:pt>
                <c:pt idx="20">
                  <c:v>85</c:v>
                </c:pt>
                <c:pt idx="21">
                  <c:v>86</c:v>
                </c:pt>
                <c:pt idx="22">
                  <c:v>87</c:v>
                </c:pt>
                <c:pt idx="23">
                  <c:v>88</c:v>
                </c:pt>
                <c:pt idx="24">
                  <c:v>89</c:v>
                </c:pt>
                <c:pt idx="25">
                  <c:v>90</c:v>
                </c:pt>
                <c:pt idx="26">
                  <c:v>91</c:v>
                </c:pt>
                <c:pt idx="27">
                  <c:v>92</c:v>
                </c:pt>
                <c:pt idx="28">
                  <c:v>93</c:v>
                </c:pt>
                <c:pt idx="29">
                  <c:v>94</c:v>
                </c:pt>
                <c:pt idx="30">
                  <c:v>95</c:v>
                </c:pt>
                <c:pt idx="31">
                  <c:v>96</c:v>
                </c:pt>
                <c:pt idx="32">
                  <c:v>97</c:v>
                </c:pt>
              </c:numCache>
            </c:numRef>
          </c:cat>
          <c:val>
            <c:numRef>
              <c:f>Sheet1!$C$2:$C$34</c:f>
              <c:numCache>
                <c:formatCode>General</c:formatCode>
                <c:ptCount val="33"/>
              </c:numCache>
            </c:numRef>
          </c:val>
          <c:extLst>
            <c:ext xmlns:c16="http://schemas.microsoft.com/office/drawing/2014/chart" uri="{C3380CC4-5D6E-409C-BE32-E72D297353CC}">
              <c16:uniqueId val="{00000001-7C52-4715-B438-6802EFB105B3}"/>
            </c:ext>
          </c:extLst>
        </c:ser>
        <c:dLbls>
          <c:showLegendKey val="0"/>
          <c:showVal val="0"/>
          <c:showCatName val="0"/>
          <c:showSerName val="0"/>
          <c:showPercent val="0"/>
          <c:showBubbleSize val="0"/>
        </c:dLbls>
        <c:gapWidth val="0"/>
        <c:overlap val="-27"/>
        <c:axId val="425854304"/>
        <c:axId val="425845568"/>
      </c:barChart>
      <c:catAx>
        <c:axId val="425854304"/>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bg2"/>
                    </a:solidFill>
                    <a:latin typeface="+mn-lt"/>
                    <a:ea typeface="+mn-ea"/>
                    <a:cs typeface="+mn-cs"/>
                  </a:defRPr>
                </a:pPr>
                <a:r>
                  <a:rPr lang="en-GB" sz="1800" dirty="0">
                    <a:solidFill>
                      <a:schemeClr val="bg2"/>
                    </a:solidFill>
                  </a:rPr>
                  <a:t>Age – Client 1</a:t>
                </a:r>
              </a:p>
            </c:rich>
          </c:tx>
          <c:layout>
            <c:manualLayout>
              <c:xMode val="edge"/>
              <c:yMode val="edge"/>
              <c:x val="0.46655107634190418"/>
              <c:y val="0.9102181823090280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bg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5845568"/>
        <c:crosses val="autoZero"/>
        <c:auto val="1"/>
        <c:lblAlgn val="l"/>
        <c:lblOffset val="100"/>
        <c:tickLblSkip val="2"/>
        <c:noMultiLvlLbl val="0"/>
      </c:catAx>
      <c:valAx>
        <c:axId val="4258455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bg2"/>
                    </a:solidFill>
                    <a:latin typeface="+mn-lt"/>
                    <a:ea typeface="+mn-ea"/>
                    <a:cs typeface="+mn-cs"/>
                  </a:defRPr>
                </a:pPr>
                <a:r>
                  <a:rPr lang="en-GB" sz="1800" dirty="0">
                    <a:solidFill>
                      <a:schemeClr val="bg2"/>
                    </a:solidFill>
                  </a:rPr>
                  <a:t>Wealth (£)</a:t>
                </a:r>
              </a:p>
            </c:rich>
          </c:tx>
          <c:layout>
            <c:manualLayout>
              <c:xMode val="edge"/>
              <c:yMode val="edge"/>
              <c:x val="3.281369898309064E-3"/>
              <c:y val="0.40656678761938303"/>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bg2"/>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25854304"/>
        <c:crosses val="autoZero"/>
        <c:crossBetween val="between"/>
      </c:valAx>
      <c:spPr>
        <a:noFill/>
        <a:ln>
          <a:noFill/>
        </a:ln>
        <a:effectLst/>
      </c:spPr>
    </c:plotArea>
    <c:legend>
      <c:legendPos val="b"/>
      <c:layout>
        <c:manualLayout>
          <c:xMode val="edge"/>
          <c:yMode val="edge"/>
          <c:x val="0.39372692567285622"/>
          <c:y val="0.95209016311604422"/>
          <c:w val="0.24859745969335587"/>
          <c:h val="2.726015491333271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11_D61348CC.xml><?xml version="1.0" encoding="utf-8"?>
<p188:cmLst xmlns:a="http://schemas.openxmlformats.org/drawingml/2006/main" xmlns:r="http://schemas.openxmlformats.org/officeDocument/2006/relationships" xmlns:p188="http://schemas.microsoft.com/office/powerpoint/2018/8/main">
  <p188:cm id="{1D07E449-D27D-4414-A572-013AB5180A94}" authorId="{118021A3-1881-1D2B-62D6-D65E5C9653B8}" status="resolved" created="2022-10-13T10:39:44.308" complete="100000">
    <ac:txMkLst xmlns:ac="http://schemas.microsoft.com/office/drawing/2013/main/command">
      <pc:docMk xmlns:pc="http://schemas.microsoft.com/office/powerpoint/2013/main/command"/>
      <pc:sldMk xmlns:pc="http://schemas.microsoft.com/office/powerpoint/2013/main/command" cId="3591588044" sldId="273"/>
      <ac:spMk id="36" creationId="{600C18C2-903F-EB8E-02A7-8E4B29627B7F}"/>
      <ac:txMk cp="21" len="1">
        <ac:context len="24" hash="861464015"/>
      </ac:txMk>
    </ac:txMkLst>
    <p188:pos x="4552155" y="493114"/>
    <p188:txBody>
      <a:bodyPr/>
      <a:lstStyle/>
      <a:p>
        <a:r>
          <a:rPr lang="en-GB"/>
          <a:t>I'm assuming this should be two * rather than just the one?</a:t>
        </a:r>
      </a:p>
    </p188:txBody>
  </p188:cm>
  <p188:cm id="{65CBECD8-7309-48DC-8EAC-E6C15C100418}" authorId="{118021A3-1881-1D2B-62D6-D65E5C9653B8}" status="resolved" created="2022-10-13T10:42:18.485" complete="100000">
    <ac:txMkLst xmlns:ac="http://schemas.microsoft.com/office/drawing/2013/main/command">
      <pc:docMk xmlns:pc="http://schemas.microsoft.com/office/powerpoint/2013/main/command"/>
      <pc:sldMk xmlns:pc="http://schemas.microsoft.com/office/powerpoint/2013/main/command" cId="3591588044" sldId="273"/>
      <ac:spMk id="35" creationId="{541ED2FA-FE1F-B581-AA4C-152505EB027A}"/>
      <ac:txMk cp="22" len="16">
        <ac:context len="44" hash="2486930681"/>
      </ac:txMk>
    </ac:txMkLst>
    <p188:pos x="5265737" y="503687"/>
    <p188:txBody>
      <a:bodyPr/>
      <a:lstStyle/>
      <a:p>
        <a:r>
          <a:rPr lang="en-GB"/>
          <a:t>Added full term as this is the first time we mention it</a:t>
        </a:r>
      </a:p>
    </p188:txBody>
  </p188:cm>
</p188:cmLst>
</file>

<file path=ppt/comments/modernComment_139_FE8A5798.xml><?xml version="1.0" encoding="utf-8"?>
<p188:cmLst xmlns:a="http://schemas.openxmlformats.org/drawingml/2006/main" xmlns:r="http://schemas.openxmlformats.org/officeDocument/2006/relationships" xmlns:p188="http://schemas.microsoft.com/office/powerpoint/2018/8/main">
  <p188:cm id="{22584708-51F8-4354-934C-0C58DDFAE932}" authorId="{118021A3-1881-1D2B-62D6-D65E5C9653B8}" status="resolved" created="2022-10-13T10:56:50.689" complete="100000">
    <ac:txMkLst xmlns:ac="http://schemas.microsoft.com/office/drawing/2013/main/command">
      <pc:docMk xmlns:pc="http://schemas.microsoft.com/office/powerpoint/2013/main/command"/>
      <pc:sldMk xmlns:pc="http://schemas.microsoft.com/office/powerpoint/2013/main/command" cId="4270479256" sldId="313"/>
      <ac:spMk id="16" creationId="{52B677E3-6D82-A2C6-8434-640DAEF2F9C2}"/>
      <ac:txMk cp="239">
        <ac:context len="241" hash="2601638683"/>
      </ac:txMk>
    </ac:txMkLst>
    <p188:pos x="6791397" y="5946365"/>
    <p188:txBody>
      <a:bodyPr/>
      <a:lstStyle/>
      <a:p>
        <a:r>
          <a:rPr lang="en-GB"/>
          <a:t>Where should the ( be? or shall we just delete this one?</a:t>
        </a:r>
      </a:p>
    </p188:txBody>
  </p188:cm>
</p188:cmLst>
</file>

<file path=ppt/comments/modernComment_13A_96F53F17.xml><?xml version="1.0" encoding="utf-8"?>
<p188:cmLst xmlns:a="http://schemas.openxmlformats.org/drawingml/2006/main" xmlns:r="http://schemas.openxmlformats.org/officeDocument/2006/relationships" xmlns:p188="http://schemas.microsoft.com/office/powerpoint/2018/8/main">
  <p188:cm id="{BCE29E77-ABA3-4E1D-B3B9-858022AD8B1F}" authorId="{118021A3-1881-1D2B-62D6-D65E5C9653B8}" status="resolved" created="2022-10-13T10:47:58.316" complete="100000">
    <pc:sldMkLst xmlns:pc="http://schemas.microsoft.com/office/powerpoint/2013/main/command">
      <pc:docMk/>
      <pc:sldMk cId="2532654871" sldId="314"/>
    </pc:sldMkLst>
    <p188:txBody>
      <a:bodyPr/>
      <a:lstStyle/>
      <a:p>
        <a:r>
          <a:rPr lang="en-GB"/>
          <a:t>Any reason there is no house icon on this one?</a:t>
        </a:r>
      </a:p>
    </p188:txBody>
  </p188:cm>
</p188:cmLst>
</file>

<file path=ppt/comments/modernComment_142_C8D61F2C.xml><?xml version="1.0" encoding="utf-8"?>
<p188:cmLst xmlns:a="http://schemas.openxmlformats.org/drawingml/2006/main" xmlns:r="http://schemas.openxmlformats.org/officeDocument/2006/relationships" xmlns:p188="http://schemas.microsoft.com/office/powerpoint/2018/8/main">
  <p188:cm id="{377D48F4-864D-48C3-91F2-BEC8A48516AD}" authorId="{118021A3-1881-1D2B-62D6-D65E5C9653B8}" status="resolved" created="2022-10-13T10:54:13.791" complete="100000">
    <ac:txMkLst xmlns:ac="http://schemas.microsoft.com/office/drawing/2013/main/command">
      <pc:docMk xmlns:pc="http://schemas.microsoft.com/office/powerpoint/2013/main/command"/>
      <pc:sldMk xmlns:pc="http://schemas.microsoft.com/office/powerpoint/2013/main/command" cId="3369475884" sldId="322"/>
      <ac:spMk id="15" creationId="{51EB43F2-C21D-5D73-7556-CFDF7CE50A3C}"/>
      <ac:txMk cp="0" len="149">
        <ac:context len="150" hash="4025795569"/>
      </ac:txMk>
    </ac:txMkLst>
    <p188:pos x="9182054" y="1179256"/>
    <p188:txBody>
      <a:bodyPr/>
      <a:lstStyle/>
      <a:p>
        <a:r>
          <a:rPr lang="en-GB"/>
          <a:t>Do we need both asteriks or can we just have them at the end? Given that both are from the same source?</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E6F75D-972D-4F34-933B-1D95A856B3B4}" type="doc">
      <dgm:prSet loTypeId="urn:microsoft.com/office/officeart/2005/8/layout/hChevron3" loCatId="process" qsTypeId="urn:microsoft.com/office/officeart/2005/8/quickstyle/simple1" qsCatId="simple" csTypeId="urn:microsoft.com/office/officeart/2005/8/colors/colorful1" csCatId="colorful" phldr="1"/>
      <dgm:spPr/>
    </dgm:pt>
    <dgm:pt modelId="{639BD936-FD3E-48C2-989D-014725475B25}">
      <dgm:prSet phldrT="[Text]" custT="1"/>
      <dgm:spPr>
        <a:solidFill>
          <a:schemeClr val="accent3"/>
        </a:solidFill>
      </dgm:spPr>
      <dgm:t>
        <a:bodyPr/>
        <a:lstStyle/>
        <a:p>
          <a:r>
            <a:rPr lang="en-GB" sz="4000" dirty="0"/>
            <a:t>20s</a:t>
          </a:r>
        </a:p>
      </dgm:t>
    </dgm:pt>
    <dgm:pt modelId="{F6AD5BDA-C0CD-4E14-9820-1942D15B97F4}" type="parTrans" cxnId="{D61D3B5D-1798-42BE-895B-D8E85AB9CD4F}">
      <dgm:prSet/>
      <dgm:spPr/>
      <dgm:t>
        <a:bodyPr/>
        <a:lstStyle/>
        <a:p>
          <a:endParaRPr lang="en-GB"/>
        </a:p>
      </dgm:t>
    </dgm:pt>
    <dgm:pt modelId="{45ADDD32-7C20-4E01-9709-6F3DB657E935}" type="sibTrans" cxnId="{D61D3B5D-1798-42BE-895B-D8E85AB9CD4F}">
      <dgm:prSet/>
      <dgm:spPr/>
      <dgm:t>
        <a:bodyPr/>
        <a:lstStyle/>
        <a:p>
          <a:endParaRPr lang="en-GB"/>
        </a:p>
      </dgm:t>
    </dgm:pt>
    <dgm:pt modelId="{159E9850-00C0-4CAB-9014-9D75E2AFD19C}">
      <dgm:prSet phldrT="[Text]" custT="1"/>
      <dgm:spPr/>
      <dgm:t>
        <a:bodyPr/>
        <a:lstStyle/>
        <a:p>
          <a:r>
            <a:rPr lang="en-GB" sz="4000" dirty="0"/>
            <a:t>30s</a:t>
          </a:r>
        </a:p>
      </dgm:t>
    </dgm:pt>
    <dgm:pt modelId="{58EBAB5E-7FF2-4323-B44C-F9900689FA4A}" type="parTrans" cxnId="{7383979C-8D78-4ECF-B094-511341FF86CC}">
      <dgm:prSet/>
      <dgm:spPr/>
      <dgm:t>
        <a:bodyPr/>
        <a:lstStyle/>
        <a:p>
          <a:endParaRPr lang="en-GB"/>
        </a:p>
      </dgm:t>
    </dgm:pt>
    <dgm:pt modelId="{53764BCA-3F3F-497E-A595-5F2879A67F1D}" type="sibTrans" cxnId="{7383979C-8D78-4ECF-B094-511341FF86CC}">
      <dgm:prSet/>
      <dgm:spPr/>
      <dgm:t>
        <a:bodyPr/>
        <a:lstStyle/>
        <a:p>
          <a:endParaRPr lang="en-GB"/>
        </a:p>
      </dgm:t>
    </dgm:pt>
    <dgm:pt modelId="{30269196-469E-414E-99A5-6F7BD236AA86}">
      <dgm:prSet phldrT="[Text]" custT="1"/>
      <dgm:spPr>
        <a:solidFill>
          <a:schemeClr val="accent3"/>
        </a:solidFill>
      </dgm:spPr>
      <dgm:t>
        <a:bodyPr/>
        <a:lstStyle/>
        <a:p>
          <a:r>
            <a:rPr lang="en-GB" sz="4000" dirty="0"/>
            <a:t>40s</a:t>
          </a:r>
        </a:p>
      </dgm:t>
    </dgm:pt>
    <dgm:pt modelId="{B8D17890-61C0-4E8A-A3D9-B95171FE8D0D}" type="parTrans" cxnId="{27BF5D8A-D75C-4923-AA44-EEFF4A8E64A5}">
      <dgm:prSet/>
      <dgm:spPr/>
      <dgm:t>
        <a:bodyPr/>
        <a:lstStyle/>
        <a:p>
          <a:endParaRPr lang="en-GB"/>
        </a:p>
      </dgm:t>
    </dgm:pt>
    <dgm:pt modelId="{1D8AF928-438F-4BED-84C4-2E4230E6EEF5}" type="sibTrans" cxnId="{27BF5D8A-D75C-4923-AA44-EEFF4A8E64A5}">
      <dgm:prSet/>
      <dgm:spPr/>
      <dgm:t>
        <a:bodyPr/>
        <a:lstStyle/>
        <a:p>
          <a:endParaRPr lang="en-GB"/>
        </a:p>
      </dgm:t>
    </dgm:pt>
    <dgm:pt modelId="{270C069E-BC7E-4F0F-A8DD-541138A5B9EB}">
      <dgm:prSet custT="1"/>
      <dgm:spPr>
        <a:solidFill>
          <a:schemeClr val="accent3"/>
        </a:solidFill>
      </dgm:spPr>
      <dgm:t>
        <a:bodyPr/>
        <a:lstStyle/>
        <a:p>
          <a:r>
            <a:rPr lang="en-GB" sz="4000" dirty="0"/>
            <a:t>50s</a:t>
          </a:r>
        </a:p>
      </dgm:t>
    </dgm:pt>
    <dgm:pt modelId="{6B2BB338-BD40-4590-8713-6F2B7285A86A}" type="parTrans" cxnId="{F37D1509-7F84-4FB1-8E0D-96FCDD3A1C79}">
      <dgm:prSet/>
      <dgm:spPr/>
      <dgm:t>
        <a:bodyPr/>
        <a:lstStyle/>
        <a:p>
          <a:endParaRPr lang="en-GB"/>
        </a:p>
      </dgm:t>
    </dgm:pt>
    <dgm:pt modelId="{EC589B37-89E4-43C0-9A43-EBB41F149DCA}" type="sibTrans" cxnId="{F37D1509-7F84-4FB1-8E0D-96FCDD3A1C79}">
      <dgm:prSet/>
      <dgm:spPr/>
      <dgm:t>
        <a:bodyPr/>
        <a:lstStyle/>
        <a:p>
          <a:endParaRPr lang="en-GB"/>
        </a:p>
      </dgm:t>
    </dgm:pt>
    <dgm:pt modelId="{4E4DC438-E696-4B94-8400-38C0E5AC2743}">
      <dgm:prSet custT="1"/>
      <dgm:spPr>
        <a:solidFill>
          <a:schemeClr val="accent2"/>
        </a:solidFill>
      </dgm:spPr>
      <dgm:t>
        <a:bodyPr/>
        <a:lstStyle/>
        <a:p>
          <a:r>
            <a:rPr lang="en-GB" sz="4000" dirty="0"/>
            <a:t>60s</a:t>
          </a:r>
        </a:p>
      </dgm:t>
    </dgm:pt>
    <dgm:pt modelId="{AD33C952-85BB-44E8-862B-FDC46EF63D42}" type="parTrans" cxnId="{953770A4-4EF2-4ED5-B023-A47D79BA237F}">
      <dgm:prSet/>
      <dgm:spPr/>
      <dgm:t>
        <a:bodyPr/>
        <a:lstStyle/>
        <a:p>
          <a:endParaRPr lang="en-GB"/>
        </a:p>
      </dgm:t>
    </dgm:pt>
    <dgm:pt modelId="{52312466-BE08-4495-BB16-0FB339B17A73}" type="sibTrans" cxnId="{953770A4-4EF2-4ED5-B023-A47D79BA237F}">
      <dgm:prSet/>
      <dgm:spPr/>
      <dgm:t>
        <a:bodyPr/>
        <a:lstStyle/>
        <a:p>
          <a:endParaRPr lang="en-GB"/>
        </a:p>
      </dgm:t>
    </dgm:pt>
    <dgm:pt modelId="{8E15F6FE-1CA9-4746-83A3-2FF526F697FB}">
      <dgm:prSet custT="1"/>
      <dgm:spPr>
        <a:solidFill>
          <a:schemeClr val="accent4"/>
        </a:solidFill>
      </dgm:spPr>
      <dgm:t>
        <a:bodyPr/>
        <a:lstStyle/>
        <a:p>
          <a:r>
            <a:rPr lang="en-GB" sz="4000" dirty="0"/>
            <a:t>70s</a:t>
          </a:r>
        </a:p>
      </dgm:t>
    </dgm:pt>
    <dgm:pt modelId="{386DEA1F-6030-48B2-B6E6-9E4912EE4CCA}" type="parTrans" cxnId="{2E3DDF27-754D-40F5-861B-1F1629DFBE63}">
      <dgm:prSet/>
      <dgm:spPr/>
      <dgm:t>
        <a:bodyPr/>
        <a:lstStyle/>
        <a:p>
          <a:endParaRPr lang="en-GB"/>
        </a:p>
      </dgm:t>
    </dgm:pt>
    <dgm:pt modelId="{B07D9AE7-8D33-4375-AE78-E39851E013D2}" type="sibTrans" cxnId="{2E3DDF27-754D-40F5-861B-1F1629DFBE63}">
      <dgm:prSet/>
      <dgm:spPr/>
      <dgm:t>
        <a:bodyPr/>
        <a:lstStyle/>
        <a:p>
          <a:endParaRPr lang="en-GB"/>
        </a:p>
      </dgm:t>
    </dgm:pt>
    <dgm:pt modelId="{7BCA77B8-237D-4B2B-806C-52F873215ACA}">
      <dgm:prSet custT="1"/>
      <dgm:spPr>
        <a:solidFill>
          <a:schemeClr val="bg2"/>
        </a:solidFill>
      </dgm:spPr>
      <dgm:t>
        <a:bodyPr/>
        <a:lstStyle/>
        <a:p>
          <a:r>
            <a:rPr lang="en-GB" sz="4000" dirty="0"/>
            <a:t>80s</a:t>
          </a:r>
        </a:p>
      </dgm:t>
    </dgm:pt>
    <dgm:pt modelId="{5488EFF3-2CD2-4E1D-99D2-7397098FD591}" type="parTrans" cxnId="{76617D91-1436-430E-941F-36803B6F02CE}">
      <dgm:prSet/>
      <dgm:spPr/>
      <dgm:t>
        <a:bodyPr/>
        <a:lstStyle/>
        <a:p>
          <a:endParaRPr lang="en-GB"/>
        </a:p>
      </dgm:t>
    </dgm:pt>
    <dgm:pt modelId="{DCAC2CB1-8CDE-4F31-9C52-95F9EF400934}" type="sibTrans" cxnId="{76617D91-1436-430E-941F-36803B6F02CE}">
      <dgm:prSet/>
      <dgm:spPr/>
      <dgm:t>
        <a:bodyPr/>
        <a:lstStyle/>
        <a:p>
          <a:endParaRPr lang="en-GB"/>
        </a:p>
      </dgm:t>
    </dgm:pt>
    <dgm:pt modelId="{15C413C0-B236-48F3-99CF-B605E4D4B473}">
      <dgm:prSet custT="1"/>
      <dgm:spPr>
        <a:solidFill>
          <a:schemeClr val="tx2"/>
        </a:solidFill>
      </dgm:spPr>
      <dgm:t>
        <a:bodyPr/>
        <a:lstStyle/>
        <a:p>
          <a:r>
            <a:rPr lang="en-GB" sz="4000" dirty="0"/>
            <a:t>90s</a:t>
          </a:r>
        </a:p>
      </dgm:t>
    </dgm:pt>
    <dgm:pt modelId="{A076C9E0-C369-4253-B10D-73A6173838EC}" type="parTrans" cxnId="{36642767-D42B-4687-BA2C-1AA2483A132D}">
      <dgm:prSet/>
      <dgm:spPr/>
      <dgm:t>
        <a:bodyPr/>
        <a:lstStyle/>
        <a:p>
          <a:endParaRPr lang="en-GB"/>
        </a:p>
      </dgm:t>
    </dgm:pt>
    <dgm:pt modelId="{EFD9B35A-DA00-4FD6-940B-A562C970ECBD}" type="sibTrans" cxnId="{36642767-D42B-4687-BA2C-1AA2483A132D}">
      <dgm:prSet/>
      <dgm:spPr/>
      <dgm:t>
        <a:bodyPr/>
        <a:lstStyle/>
        <a:p>
          <a:endParaRPr lang="en-GB"/>
        </a:p>
      </dgm:t>
    </dgm:pt>
    <dgm:pt modelId="{84C1C66B-6B92-4F37-AC63-252C7D88EA44}" type="pres">
      <dgm:prSet presAssocID="{BFE6F75D-972D-4F34-933B-1D95A856B3B4}" presName="Name0" presStyleCnt="0">
        <dgm:presLayoutVars>
          <dgm:dir/>
          <dgm:resizeHandles val="exact"/>
        </dgm:presLayoutVars>
      </dgm:prSet>
      <dgm:spPr/>
    </dgm:pt>
    <dgm:pt modelId="{F42EB658-64B5-4C3E-B0DF-F79DA7752F34}" type="pres">
      <dgm:prSet presAssocID="{639BD936-FD3E-48C2-989D-014725475B25}" presName="parTxOnly" presStyleLbl="node1" presStyleIdx="0" presStyleCnt="8">
        <dgm:presLayoutVars>
          <dgm:bulletEnabled val="1"/>
        </dgm:presLayoutVars>
      </dgm:prSet>
      <dgm:spPr/>
    </dgm:pt>
    <dgm:pt modelId="{7E24D14B-F48E-43CC-98C7-F096545BC974}" type="pres">
      <dgm:prSet presAssocID="{45ADDD32-7C20-4E01-9709-6F3DB657E935}" presName="parSpace" presStyleCnt="0"/>
      <dgm:spPr/>
    </dgm:pt>
    <dgm:pt modelId="{8CC585F8-536E-45FD-8FD2-FC793B0FDAE5}" type="pres">
      <dgm:prSet presAssocID="{159E9850-00C0-4CAB-9014-9D75E2AFD19C}" presName="parTxOnly" presStyleLbl="node1" presStyleIdx="1" presStyleCnt="8">
        <dgm:presLayoutVars>
          <dgm:bulletEnabled val="1"/>
        </dgm:presLayoutVars>
      </dgm:prSet>
      <dgm:spPr/>
    </dgm:pt>
    <dgm:pt modelId="{385BB560-E4D3-480E-88AF-EBF8734495AF}" type="pres">
      <dgm:prSet presAssocID="{53764BCA-3F3F-497E-A595-5F2879A67F1D}" presName="parSpace" presStyleCnt="0"/>
      <dgm:spPr/>
    </dgm:pt>
    <dgm:pt modelId="{71DB5489-6795-4B8E-9E33-FB72F14AC772}" type="pres">
      <dgm:prSet presAssocID="{30269196-469E-414E-99A5-6F7BD236AA86}" presName="parTxOnly" presStyleLbl="node1" presStyleIdx="2" presStyleCnt="8">
        <dgm:presLayoutVars>
          <dgm:bulletEnabled val="1"/>
        </dgm:presLayoutVars>
      </dgm:prSet>
      <dgm:spPr/>
    </dgm:pt>
    <dgm:pt modelId="{1A898DEB-2B12-4814-B97C-1D3103ACB9A2}" type="pres">
      <dgm:prSet presAssocID="{1D8AF928-438F-4BED-84C4-2E4230E6EEF5}" presName="parSpace" presStyleCnt="0"/>
      <dgm:spPr/>
    </dgm:pt>
    <dgm:pt modelId="{FA0ACBE5-81E6-4B76-B24B-85EFFF8F2F4B}" type="pres">
      <dgm:prSet presAssocID="{270C069E-BC7E-4F0F-A8DD-541138A5B9EB}" presName="parTxOnly" presStyleLbl="node1" presStyleIdx="3" presStyleCnt="8">
        <dgm:presLayoutVars>
          <dgm:bulletEnabled val="1"/>
        </dgm:presLayoutVars>
      </dgm:prSet>
      <dgm:spPr/>
    </dgm:pt>
    <dgm:pt modelId="{0A218E5A-CCF0-413A-9036-19D00E9F68DB}" type="pres">
      <dgm:prSet presAssocID="{EC589B37-89E4-43C0-9A43-EBB41F149DCA}" presName="parSpace" presStyleCnt="0"/>
      <dgm:spPr/>
    </dgm:pt>
    <dgm:pt modelId="{95DB367E-5BE9-4F23-B35B-9076E030551F}" type="pres">
      <dgm:prSet presAssocID="{4E4DC438-E696-4B94-8400-38C0E5AC2743}" presName="parTxOnly" presStyleLbl="node1" presStyleIdx="4" presStyleCnt="8">
        <dgm:presLayoutVars>
          <dgm:bulletEnabled val="1"/>
        </dgm:presLayoutVars>
      </dgm:prSet>
      <dgm:spPr/>
    </dgm:pt>
    <dgm:pt modelId="{580E44A9-B9ED-425B-9C98-1C6B2202D5E3}" type="pres">
      <dgm:prSet presAssocID="{52312466-BE08-4495-BB16-0FB339B17A73}" presName="parSpace" presStyleCnt="0"/>
      <dgm:spPr/>
    </dgm:pt>
    <dgm:pt modelId="{C63EE8FC-B3B2-4F95-8192-AE0DEBED264F}" type="pres">
      <dgm:prSet presAssocID="{8E15F6FE-1CA9-4746-83A3-2FF526F697FB}" presName="parTxOnly" presStyleLbl="node1" presStyleIdx="5" presStyleCnt="8">
        <dgm:presLayoutVars>
          <dgm:bulletEnabled val="1"/>
        </dgm:presLayoutVars>
      </dgm:prSet>
      <dgm:spPr/>
    </dgm:pt>
    <dgm:pt modelId="{4FF27AEA-A11A-4C3F-97D8-13C26D51C8A4}" type="pres">
      <dgm:prSet presAssocID="{B07D9AE7-8D33-4375-AE78-E39851E013D2}" presName="parSpace" presStyleCnt="0"/>
      <dgm:spPr/>
    </dgm:pt>
    <dgm:pt modelId="{4CE61BE9-2DAE-486E-B3F3-9E2BD29D3466}" type="pres">
      <dgm:prSet presAssocID="{7BCA77B8-237D-4B2B-806C-52F873215ACA}" presName="parTxOnly" presStyleLbl="node1" presStyleIdx="6" presStyleCnt="8">
        <dgm:presLayoutVars>
          <dgm:bulletEnabled val="1"/>
        </dgm:presLayoutVars>
      </dgm:prSet>
      <dgm:spPr/>
    </dgm:pt>
    <dgm:pt modelId="{2F235BEE-1703-452E-959A-1320C36A68EB}" type="pres">
      <dgm:prSet presAssocID="{DCAC2CB1-8CDE-4F31-9C52-95F9EF400934}" presName="parSpace" presStyleCnt="0"/>
      <dgm:spPr/>
    </dgm:pt>
    <dgm:pt modelId="{53F6457A-CE75-49AF-96B3-B66414B26C6C}" type="pres">
      <dgm:prSet presAssocID="{15C413C0-B236-48F3-99CF-B605E4D4B473}" presName="parTxOnly" presStyleLbl="node1" presStyleIdx="7" presStyleCnt="8">
        <dgm:presLayoutVars>
          <dgm:bulletEnabled val="1"/>
        </dgm:presLayoutVars>
      </dgm:prSet>
      <dgm:spPr/>
    </dgm:pt>
  </dgm:ptLst>
  <dgm:cxnLst>
    <dgm:cxn modelId="{F37D1509-7F84-4FB1-8E0D-96FCDD3A1C79}" srcId="{BFE6F75D-972D-4F34-933B-1D95A856B3B4}" destId="{270C069E-BC7E-4F0F-A8DD-541138A5B9EB}" srcOrd="3" destOrd="0" parTransId="{6B2BB338-BD40-4590-8713-6F2B7285A86A}" sibTransId="{EC589B37-89E4-43C0-9A43-EBB41F149DCA}"/>
    <dgm:cxn modelId="{2E3DDF27-754D-40F5-861B-1F1629DFBE63}" srcId="{BFE6F75D-972D-4F34-933B-1D95A856B3B4}" destId="{8E15F6FE-1CA9-4746-83A3-2FF526F697FB}" srcOrd="5" destOrd="0" parTransId="{386DEA1F-6030-48B2-B6E6-9E4912EE4CCA}" sibTransId="{B07D9AE7-8D33-4375-AE78-E39851E013D2}"/>
    <dgm:cxn modelId="{D61D3B5D-1798-42BE-895B-D8E85AB9CD4F}" srcId="{BFE6F75D-972D-4F34-933B-1D95A856B3B4}" destId="{639BD936-FD3E-48C2-989D-014725475B25}" srcOrd="0" destOrd="0" parTransId="{F6AD5BDA-C0CD-4E14-9820-1942D15B97F4}" sibTransId="{45ADDD32-7C20-4E01-9709-6F3DB657E935}"/>
    <dgm:cxn modelId="{AF4CBE66-98F5-42D7-8878-3E205D4A8866}" type="presOf" srcId="{30269196-469E-414E-99A5-6F7BD236AA86}" destId="{71DB5489-6795-4B8E-9E33-FB72F14AC772}" srcOrd="0" destOrd="0" presId="urn:microsoft.com/office/officeart/2005/8/layout/hChevron3"/>
    <dgm:cxn modelId="{36642767-D42B-4687-BA2C-1AA2483A132D}" srcId="{BFE6F75D-972D-4F34-933B-1D95A856B3B4}" destId="{15C413C0-B236-48F3-99CF-B605E4D4B473}" srcOrd="7" destOrd="0" parTransId="{A076C9E0-C369-4253-B10D-73A6173838EC}" sibTransId="{EFD9B35A-DA00-4FD6-940B-A562C970ECBD}"/>
    <dgm:cxn modelId="{5897F867-7DF7-4AFA-9265-5BDE43DE8E3F}" type="presOf" srcId="{15C413C0-B236-48F3-99CF-B605E4D4B473}" destId="{53F6457A-CE75-49AF-96B3-B66414B26C6C}" srcOrd="0" destOrd="0" presId="urn:microsoft.com/office/officeart/2005/8/layout/hChevron3"/>
    <dgm:cxn modelId="{E1C4CA87-9926-4B14-AC2B-A22572BE080F}" type="presOf" srcId="{8E15F6FE-1CA9-4746-83A3-2FF526F697FB}" destId="{C63EE8FC-B3B2-4F95-8192-AE0DEBED264F}" srcOrd="0" destOrd="0" presId="urn:microsoft.com/office/officeart/2005/8/layout/hChevron3"/>
    <dgm:cxn modelId="{27BF5D8A-D75C-4923-AA44-EEFF4A8E64A5}" srcId="{BFE6F75D-972D-4F34-933B-1D95A856B3B4}" destId="{30269196-469E-414E-99A5-6F7BD236AA86}" srcOrd="2" destOrd="0" parTransId="{B8D17890-61C0-4E8A-A3D9-B95171FE8D0D}" sibTransId="{1D8AF928-438F-4BED-84C4-2E4230E6EEF5}"/>
    <dgm:cxn modelId="{E8061990-42C5-45C0-BAD5-1521F4DAE08C}" type="presOf" srcId="{4E4DC438-E696-4B94-8400-38C0E5AC2743}" destId="{95DB367E-5BE9-4F23-B35B-9076E030551F}" srcOrd="0" destOrd="0" presId="urn:microsoft.com/office/officeart/2005/8/layout/hChevron3"/>
    <dgm:cxn modelId="{76617D91-1436-430E-941F-36803B6F02CE}" srcId="{BFE6F75D-972D-4F34-933B-1D95A856B3B4}" destId="{7BCA77B8-237D-4B2B-806C-52F873215ACA}" srcOrd="6" destOrd="0" parTransId="{5488EFF3-2CD2-4E1D-99D2-7397098FD591}" sibTransId="{DCAC2CB1-8CDE-4F31-9C52-95F9EF400934}"/>
    <dgm:cxn modelId="{7383979C-8D78-4ECF-B094-511341FF86CC}" srcId="{BFE6F75D-972D-4F34-933B-1D95A856B3B4}" destId="{159E9850-00C0-4CAB-9014-9D75E2AFD19C}" srcOrd="1" destOrd="0" parTransId="{58EBAB5E-7FF2-4323-B44C-F9900689FA4A}" sibTransId="{53764BCA-3F3F-497E-A595-5F2879A67F1D}"/>
    <dgm:cxn modelId="{953770A4-4EF2-4ED5-B023-A47D79BA237F}" srcId="{BFE6F75D-972D-4F34-933B-1D95A856B3B4}" destId="{4E4DC438-E696-4B94-8400-38C0E5AC2743}" srcOrd="4" destOrd="0" parTransId="{AD33C952-85BB-44E8-862B-FDC46EF63D42}" sibTransId="{52312466-BE08-4495-BB16-0FB339B17A73}"/>
    <dgm:cxn modelId="{6984CCA9-DED0-4D1A-857B-36E143A9E104}" type="presOf" srcId="{BFE6F75D-972D-4F34-933B-1D95A856B3B4}" destId="{84C1C66B-6B92-4F37-AC63-252C7D88EA44}" srcOrd="0" destOrd="0" presId="urn:microsoft.com/office/officeart/2005/8/layout/hChevron3"/>
    <dgm:cxn modelId="{A087CAAA-98E3-43A6-897E-1A7E5081F454}" type="presOf" srcId="{270C069E-BC7E-4F0F-A8DD-541138A5B9EB}" destId="{FA0ACBE5-81E6-4B76-B24B-85EFFF8F2F4B}" srcOrd="0" destOrd="0" presId="urn:microsoft.com/office/officeart/2005/8/layout/hChevron3"/>
    <dgm:cxn modelId="{5BF3F2B5-2927-4271-9395-BBE21608F818}" type="presOf" srcId="{159E9850-00C0-4CAB-9014-9D75E2AFD19C}" destId="{8CC585F8-536E-45FD-8FD2-FC793B0FDAE5}" srcOrd="0" destOrd="0" presId="urn:microsoft.com/office/officeart/2005/8/layout/hChevron3"/>
    <dgm:cxn modelId="{045218C0-3C09-44E0-B2E4-2A497A6E0366}" type="presOf" srcId="{7BCA77B8-237D-4B2B-806C-52F873215ACA}" destId="{4CE61BE9-2DAE-486E-B3F3-9E2BD29D3466}" srcOrd="0" destOrd="0" presId="urn:microsoft.com/office/officeart/2005/8/layout/hChevron3"/>
    <dgm:cxn modelId="{C95B1EEF-2004-4784-BAF7-374179069C9B}" type="presOf" srcId="{639BD936-FD3E-48C2-989D-014725475B25}" destId="{F42EB658-64B5-4C3E-B0DF-F79DA7752F34}" srcOrd="0" destOrd="0" presId="urn:microsoft.com/office/officeart/2005/8/layout/hChevron3"/>
    <dgm:cxn modelId="{90DBC23C-C0E4-4968-B42F-0FA7ABD865A5}" type="presParOf" srcId="{84C1C66B-6B92-4F37-AC63-252C7D88EA44}" destId="{F42EB658-64B5-4C3E-B0DF-F79DA7752F34}" srcOrd="0" destOrd="0" presId="urn:microsoft.com/office/officeart/2005/8/layout/hChevron3"/>
    <dgm:cxn modelId="{9C576498-A9F1-42A9-AEC2-66166B6B86A0}" type="presParOf" srcId="{84C1C66B-6B92-4F37-AC63-252C7D88EA44}" destId="{7E24D14B-F48E-43CC-98C7-F096545BC974}" srcOrd="1" destOrd="0" presId="urn:microsoft.com/office/officeart/2005/8/layout/hChevron3"/>
    <dgm:cxn modelId="{6C30AEF3-B144-403A-9071-CC7D0E924571}" type="presParOf" srcId="{84C1C66B-6B92-4F37-AC63-252C7D88EA44}" destId="{8CC585F8-536E-45FD-8FD2-FC793B0FDAE5}" srcOrd="2" destOrd="0" presId="urn:microsoft.com/office/officeart/2005/8/layout/hChevron3"/>
    <dgm:cxn modelId="{3B83B03C-1F55-4DD9-854A-D3D4FA7E0492}" type="presParOf" srcId="{84C1C66B-6B92-4F37-AC63-252C7D88EA44}" destId="{385BB560-E4D3-480E-88AF-EBF8734495AF}" srcOrd="3" destOrd="0" presId="urn:microsoft.com/office/officeart/2005/8/layout/hChevron3"/>
    <dgm:cxn modelId="{7791C15E-A388-4381-A5E4-50787B053CED}" type="presParOf" srcId="{84C1C66B-6B92-4F37-AC63-252C7D88EA44}" destId="{71DB5489-6795-4B8E-9E33-FB72F14AC772}" srcOrd="4" destOrd="0" presId="urn:microsoft.com/office/officeart/2005/8/layout/hChevron3"/>
    <dgm:cxn modelId="{9529AA07-7A1E-4DC8-9287-1A6EDB466AF5}" type="presParOf" srcId="{84C1C66B-6B92-4F37-AC63-252C7D88EA44}" destId="{1A898DEB-2B12-4814-B97C-1D3103ACB9A2}" srcOrd="5" destOrd="0" presId="urn:microsoft.com/office/officeart/2005/8/layout/hChevron3"/>
    <dgm:cxn modelId="{AF757F21-9C00-4D2C-8E5E-EFD4E1A7345C}" type="presParOf" srcId="{84C1C66B-6B92-4F37-AC63-252C7D88EA44}" destId="{FA0ACBE5-81E6-4B76-B24B-85EFFF8F2F4B}" srcOrd="6" destOrd="0" presId="urn:microsoft.com/office/officeart/2005/8/layout/hChevron3"/>
    <dgm:cxn modelId="{54974A49-8F0E-4163-90ED-054238598B4C}" type="presParOf" srcId="{84C1C66B-6B92-4F37-AC63-252C7D88EA44}" destId="{0A218E5A-CCF0-413A-9036-19D00E9F68DB}" srcOrd="7" destOrd="0" presId="urn:microsoft.com/office/officeart/2005/8/layout/hChevron3"/>
    <dgm:cxn modelId="{55938548-E6BC-4972-87E3-4932B73844EE}" type="presParOf" srcId="{84C1C66B-6B92-4F37-AC63-252C7D88EA44}" destId="{95DB367E-5BE9-4F23-B35B-9076E030551F}" srcOrd="8" destOrd="0" presId="urn:microsoft.com/office/officeart/2005/8/layout/hChevron3"/>
    <dgm:cxn modelId="{DFF746EC-1414-4FD6-8A90-4EACF2210F30}" type="presParOf" srcId="{84C1C66B-6B92-4F37-AC63-252C7D88EA44}" destId="{580E44A9-B9ED-425B-9C98-1C6B2202D5E3}" srcOrd="9" destOrd="0" presId="urn:microsoft.com/office/officeart/2005/8/layout/hChevron3"/>
    <dgm:cxn modelId="{EA74DE28-23F9-4360-B869-849DBD092177}" type="presParOf" srcId="{84C1C66B-6B92-4F37-AC63-252C7D88EA44}" destId="{C63EE8FC-B3B2-4F95-8192-AE0DEBED264F}" srcOrd="10" destOrd="0" presId="urn:microsoft.com/office/officeart/2005/8/layout/hChevron3"/>
    <dgm:cxn modelId="{6AC2D1D7-1C89-4332-8940-26230803A87E}" type="presParOf" srcId="{84C1C66B-6B92-4F37-AC63-252C7D88EA44}" destId="{4FF27AEA-A11A-4C3F-97D8-13C26D51C8A4}" srcOrd="11" destOrd="0" presId="urn:microsoft.com/office/officeart/2005/8/layout/hChevron3"/>
    <dgm:cxn modelId="{38538614-A5CD-4D3B-93CF-44B353D4276A}" type="presParOf" srcId="{84C1C66B-6B92-4F37-AC63-252C7D88EA44}" destId="{4CE61BE9-2DAE-486E-B3F3-9E2BD29D3466}" srcOrd="12" destOrd="0" presId="urn:microsoft.com/office/officeart/2005/8/layout/hChevron3"/>
    <dgm:cxn modelId="{212D069E-117E-4C5D-B847-8415A50226C7}" type="presParOf" srcId="{84C1C66B-6B92-4F37-AC63-252C7D88EA44}" destId="{2F235BEE-1703-452E-959A-1320C36A68EB}" srcOrd="13" destOrd="0" presId="urn:microsoft.com/office/officeart/2005/8/layout/hChevron3"/>
    <dgm:cxn modelId="{BF3D48AE-5B3A-456F-B971-BC0152CC72C2}" type="presParOf" srcId="{84C1C66B-6B92-4F37-AC63-252C7D88EA44}" destId="{53F6457A-CE75-49AF-96B3-B66414B26C6C}" srcOrd="14"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2E1609-3C1B-41CB-B40D-E3EA07974CD7}" type="doc">
      <dgm:prSet loTypeId="urn:microsoft.com/office/officeart/2011/layout/HexagonRadial" loCatId="cycle" qsTypeId="urn:microsoft.com/office/officeart/2005/8/quickstyle/simple1" qsCatId="simple" csTypeId="urn:microsoft.com/office/officeart/2005/8/colors/colorful1" csCatId="colorful" phldr="1"/>
      <dgm:spPr/>
      <dgm:t>
        <a:bodyPr/>
        <a:lstStyle/>
        <a:p>
          <a:endParaRPr lang="en-GB"/>
        </a:p>
      </dgm:t>
    </dgm:pt>
    <dgm:pt modelId="{5B4296A2-1DF2-4169-9807-DC21746038A9}">
      <dgm:prSet phldrT="[Text]" custT="1"/>
      <dgm:spPr/>
      <dgm:t>
        <a:bodyPr/>
        <a:lstStyle/>
        <a:p>
          <a:r>
            <a:rPr lang="en-GB" sz="4000" b="1" dirty="0"/>
            <a:t>SAVE</a:t>
          </a:r>
        </a:p>
      </dgm:t>
    </dgm:pt>
    <dgm:pt modelId="{1B947142-1FDA-4CEA-9F1C-06838DE8C270}" type="parTrans" cxnId="{68C170F8-265E-4686-9A2E-91EFD8AFE7D1}">
      <dgm:prSet/>
      <dgm:spPr/>
      <dgm:t>
        <a:bodyPr/>
        <a:lstStyle/>
        <a:p>
          <a:endParaRPr lang="en-GB"/>
        </a:p>
      </dgm:t>
    </dgm:pt>
    <dgm:pt modelId="{CD3AB341-110D-4A0D-A48C-4D958862B328}" type="sibTrans" cxnId="{68C170F8-265E-4686-9A2E-91EFD8AFE7D1}">
      <dgm:prSet/>
      <dgm:spPr/>
      <dgm:t>
        <a:bodyPr/>
        <a:lstStyle/>
        <a:p>
          <a:endParaRPr lang="en-GB"/>
        </a:p>
      </dgm:t>
    </dgm:pt>
    <dgm:pt modelId="{AE888FDD-51D3-4843-AF7A-75FB03493E2A}">
      <dgm:prSet phldrT="[Text]" custT="1"/>
      <dgm:spPr/>
      <dgm:t>
        <a:bodyPr/>
        <a:lstStyle/>
        <a:p>
          <a:r>
            <a:rPr lang="en-GB" sz="2800" b="1" dirty="0"/>
            <a:t>OSTRICH</a:t>
          </a:r>
        </a:p>
      </dgm:t>
    </dgm:pt>
    <dgm:pt modelId="{A1AD4811-05FD-4893-A0EC-C418FD82CEEA}" type="parTrans" cxnId="{AA623503-7572-4CE0-B635-04133D6E4D06}">
      <dgm:prSet/>
      <dgm:spPr/>
      <dgm:t>
        <a:bodyPr/>
        <a:lstStyle/>
        <a:p>
          <a:endParaRPr lang="en-GB"/>
        </a:p>
      </dgm:t>
    </dgm:pt>
    <dgm:pt modelId="{97606B5A-772A-4A24-B8AD-DC5782C3D2AA}" type="sibTrans" cxnId="{AA623503-7572-4CE0-B635-04133D6E4D06}">
      <dgm:prSet/>
      <dgm:spPr/>
      <dgm:t>
        <a:bodyPr/>
        <a:lstStyle/>
        <a:p>
          <a:endParaRPr lang="en-GB"/>
        </a:p>
      </dgm:t>
    </dgm:pt>
    <dgm:pt modelId="{356AB778-D505-4D9F-9590-D1B81973ECA7}">
      <dgm:prSet phldrT="[Text]" custT="1"/>
      <dgm:spPr/>
      <dgm:t>
        <a:bodyPr/>
        <a:lstStyle/>
        <a:p>
          <a:r>
            <a:rPr lang="en-GB" sz="2800" b="1" dirty="0"/>
            <a:t>NEVER RETIRE</a:t>
          </a:r>
        </a:p>
      </dgm:t>
    </dgm:pt>
    <dgm:pt modelId="{58554138-5684-4C1D-90BC-779201FDA966}" type="parTrans" cxnId="{057059CF-0BB3-48CE-B6E2-D7A5332A9FD3}">
      <dgm:prSet/>
      <dgm:spPr/>
      <dgm:t>
        <a:bodyPr/>
        <a:lstStyle/>
        <a:p>
          <a:endParaRPr lang="en-GB"/>
        </a:p>
      </dgm:t>
    </dgm:pt>
    <dgm:pt modelId="{9C1800CD-EB45-43FA-B0FC-0A400410A184}" type="sibTrans" cxnId="{057059CF-0BB3-48CE-B6E2-D7A5332A9FD3}">
      <dgm:prSet/>
      <dgm:spPr/>
      <dgm:t>
        <a:bodyPr/>
        <a:lstStyle/>
        <a:p>
          <a:endParaRPr lang="en-GB"/>
        </a:p>
      </dgm:t>
    </dgm:pt>
    <dgm:pt modelId="{4D291486-5C6B-41ED-AA7B-2F366945B4FC}">
      <dgm:prSet phldrT="[Text]" custT="1"/>
      <dgm:spPr/>
      <dgm:t>
        <a:bodyPr/>
        <a:lstStyle/>
        <a:p>
          <a:r>
            <a:rPr lang="en-GB" sz="2800" b="1" dirty="0"/>
            <a:t>LOTTERY</a:t>
          </a:r>
        </a:p>
      </dgm:t>
    </dgm:pt>
    <dgm:pt modelId="{BBE4A3AA-F2D0-4072-AD78-D6F8D511CE08}" type="parTrans" cxnId="{534BA613-D4C9-4C6A-A316-6BA00F7C04C2}">
      <dgm:prSet/>
      <dgm:spPr/>
      <dgm:t>
        <a:bodyPr/>
        <a:lstStyle/>
        <a:p>
          <a:endParaRPr lang="en-GB"/>
        </a:p>
      </dgm:t>
    </dgm:pt>
    <dgm:pt modelId="{AB92C6C4-2AEE-4C46-BACE-B77910827A28}" type="sibTrans" cxnId="{534BA613-D4C9-4C6A-A316-6BA00F7C04C2}">
      <dgm:prSet/>
      <dgm:spPr/>
      <dgm:t>
        <a:bodyPr/>
        <a:lstStyle/>
        <a:p>
          <a:endParaRPr lang="en-GB"/>
        </a:p>
      </dgm:t>
    </dgm:pt>
    <dgm:pt modelId="{0674C175-1494-4595-A45A-C24D518B928A}">
      <dgm:prSet phldrT="[Text]" custT="1"/>
      <dgm:spPr/>
      <dgm:t>
        <a:bodyPr/>
        <a:lstStyle/>
        <a:p>
          <a:r>
            <a:rPr lang="en-GB" sz="2400" b="1" dirty="0"/>
            <a:t>INHERITANCE</a:t>
          </a:r>
        </a:p>
      </dgm:t>
    </dgm:pt>
    <dgm:pt modelId="{E2E8A5C2-06E2-4132-B9A0-B0C86239590B}" type="parTrans" cxnId="{66722D73-618A-450F-928D-27F875AC57CE}">
      <dgm:prSet/>
      <dgm:spPr/>
      <dgm:t>
        <a:bodyPr/>
        <a:lstStyle/>
        <a:p>
          <a:endParaRPr lang="en-GB"/>
        </a:p>
      </dgm:t>
    </dgm:pt>
    <dgm:pt modelId="{AF95DE74-D0F5-4600-B2D7-89AD8247CF52}" type="sibTrans" cxnId="{66722D73-618A-450F-928D-27F875AC57CE}">
      <dgm:prSet/>
      <dgm:spPr/>
      <dgm:t>
        <a:bodyPr/>
        <a:lstStyle/>
        <a:p>
          <a:endParaRPr lang="en-GB"/>
        </a:p>
      </dgm:t>
    </dgm:pt>
    <dgm:pt modelId="{32499CE1-DB7F-4D13-A901-B0464B4AE7D0}">
      <dgm:prSet phldrT="[Text]"/>
      <dgm:spPr/>
      <dgm:t>
        <a:bodyPr/>
        <a:lstStyle/>
        <a:p>
          <a:r>
            <a:rPr lang="en-GB" b="1" dirty="0"/>
            <a:t>DOWNSIZE</a:t>
          </a:r>
        </a:p>
      </dgm:t>
    </dgm:pt>
    <dgm:pt modelId="{C91139E9-D0E9-4C11-A663-28A58B34B226}" type="parTrans" cxnId="{E8A124B1-3845-4C7F-A47A-21C1F780BC68}">
      <dgm:prSet/>
      <dgm:spPr/>
      <dgm:t>
        <a:bodyPr/>
        <a:lstStyle/>
        <a:p>
          <a:endParaRPr lang="en-GB"/>
        </a:p>
      </dgm:t>
    </dgm:pt>
    <dgm:pt modelId="{C1AB1ACD-9E9E-4AF4-8DCF-20CD42D7D3C3}" type="sibTrans" cxnId="{E8A124B1-3845-4C7F-A47A-21C1F780BC68}">
      <dgm:prSet/>
      <dgm:spPr/>
      <dgm:t>
        <a:bodyPr/>
        <a:lstStyle/>
        <a:p>
          <a:endParaRPr lang="en-GB"/>
        </a:p>
      </dgm:t>
    </dgm:pt>
    <dgm:pt modelId="{98FD9E98-C9A2-4AE7-B758-3CA6CA3986D9}">
      <dgm:prSet phldrT="[Text]"/>
      <dgm:spPr/>
      <dgm:t>
        <a:bodyPr/>
        <a:lstStyle/>
        <a:p>
          <a:r>
            <a:rPr lang="en-GB" b="1" dirty="0"/>
            <a:t>SELL BUSINESS</a:t>
          </a:r>
        </a:p>
      </dgm:t>
    </dgm:pt>
    <dgm:pt modelId="{3AD5D92A-8BC6-4B9A-A984-496E95E2D64D}" type="sibTrans" cxnId="{39CA497A-6FFE-4687-9A08-C912EAD06E67}">
      <dgm:prSet/>
      <dgm:spPr/>
      <dgm:t>
        <a:bodyPr/>
        <a:lstStyle/>
        <a:p>
          <a:endParaRPr lang="en-GB"/>
        </a:p>
      </dgm:t>
    </dgm:pt>
    <dgm:pt modelId="{FB9807ED-6B03-469F-91B2-B28CA750E155}" type="parTrans" cxnId="{39CA497A-6FFE-4687-9A08-C912EAD06E67}">
      <dgm:prSet/>
      <dgm:spPr/>
      <dgm:t>
        <a:bodyPr/>
        <a:lstStyle/>
        <a:p>
          <a:endParaRPr lang="en-GB"/>
        </a:p>
      </dgm:t>
    </dgm:pt>
    <dgm:pt modelId="{C7879969-67F6-4F22-9937-123E9CCD83DE}" type="pres">
      <dgm:prSet presAssocID="{2E2E1609-3C1B-41CB-B40D-E3EA07974CD7}" presName="Name0" presStyleCnt="0">
        <dgm:presLayoutVars>
          <dgm:chMax val="1"/>
          <dgm:chPref val="1"/>
          <dgm:dir/>
          <dgm:animOne val="branch"/>
          <dgm:animLvl val="lvl"/>
        </dgm:presLayoutVars>
      </dgm:prSet>
      <dgm:spPr/>
    </dgm:pt>
    <dgm:pt modelId="{5383CAD2-F036-4DEA-935C-EB2989AF87F8}" type="pres">
      <dgm:prSet presAssocID="{5B4296A2-1DF2-4169-9807-DC21746038A9}" presName="Parent" presStyleLbl="node0" presStyleIdx="0" presStyleCnt="1">
        <dgm:presLayoutVars>
          <dgm:chMax val="6"/>
          <dgm:chPref val="6"/>
        </dgm:presLayoutVars>
      </dgm:prSet>
      <dgm:spPr/>
    </dgm:pt>
    <dgm:pt modelId="{11881BD4-C587-4EB1-817A-94F42E0888E8}" type="pres">
      <dgm:prSet presAssocID="{AE888FDD-51D3-4843-AF7A-75FB03493E2A}" presName="Accent1" presStyleCnt="0"/>
      <dgm:spPr/>
    </dgm:pt>
    <dgm:pt modelId="{979BE6AF-46A3-40E2-BB77-990D4EC19694}" type="pres">
      <dgm:prSet presAssocID="{AE888FDD-51D3-4843-AF7A-75FB03493E2A}" presName="Accent" presStyleLbl="bgShp" presStyleIdx="0" presStyleCnt="6"/>
      <dgm:spPr/>
    </dgm:pt>
    <dgm:pt modelId="{C0EE0AF4-46CF-47C6-A789-F059DD7E8F8C}" type="pres">
      <dgm:prSet presAssocID="{AE888FDD-51D3-4843-AF7A-75FB03493E2A}" presName="Child1" presStyleLbl="node1" presStyleIdx="0" presStyleCnt="6">
        <dgm:presLayoutVars>
          <dgm:chMax val="0"/>
          <dgm:chPref val="0"/>
          <dgm:bulletEnabled val="1"/>
        </dgm:presLayoutVars>
      </dgm:prSet>
      <dgm:spPr/>
    </dgm:pt>
    <dgm:pt modelId="{4497DD89-5CD8-4C6B-8BE0-2F79F009C042}" type="pres">
      <dgm:prSet presAssocID="{356AB778-D505-4D9F-9590-D1B81973ECA7}" presName="Accent2" presStyleCnt="0"/>
      <dgm:spPr/>
    </dgm:pt>
    <dgm:pt modelId="{965C64E9-D1EC-41A8-8B6F-B9BB5EB9D603}" type="pres">
      <dgm:prSet presAssocID="{356AB778-D505-4D9F-9590-D1B81973ECA7}" presName="Accent" presStyleLbl="bgShp" presStyleIdx="1" presStyleCnt="6"/>
      <dgm:spPr/>
    </dgm:pt>
    <dgm:pt modelId="{26619A0B-57AB-4F32-B293-19A848345101}" type="pres">
      <dgm:prSet presAssocID="{356AB778-D505-4D9F-9590-D1B81973ECA7}" presName="Child2" presStyleLbl="node1" presStyleIdx="1" presStyleCnt="6">
        <dgm:presLayoutVars>
          <dgm:chMax val="0"/>
          <dgm:chPref val="0"/>
          <dgm:bulletEnabled val="1"/>
        </dgm:presLayoutVars>
      </dgm:prSet>
      <dgm:spPr/>
    </dgm:pt>
    <dgm:pt modelId="{1BD5F091-FA08-422E-BE50-1F21C644477A}" type="pres">
      <dgm:prSet presAssocID="{4D291486-5C6B-41ED-AA7B-2F366945B4FC}" presName="Accent3" presStyleCnt="0"/>
      <dgm:spPr/>
    </dgm:pt>
    <dgm:pt modelId="{4758E573-ECCF-46E5-B54B-93D8CD8EF44E}" type="pres">
      <dgm:prSet presAssocID="{4D291486-5C6B-41ED-AA7B-2F366945B4FC}" presName="Accent" presStyleLbl="bgShp" presStyleIdx="2" presStyleCnt="6"/>
      <dgm:spPr/>
    </dgm:pt>
    <dgm:pt modelId="{F25D14DA-6C15-4AE9-8E7E-46106ECF1CA7}" type="pres">
      <dgm:prSet presAssocID="{4D291486-5C6B-41ED-AA7B-2F366945B4FC}" presName="Child3" presStyleLbl="node1" presStyleIdx="2" presStyleCnt="6">
        <dgm:presLayoutVars>
          <dgm:chMax val="0"/>
          <dgm:chPref val="0"/>
          <dgm:bulletEnabled val="1"/>
        </dgm:presLayoutVars>
      </dgm:prSet>
      <dgm:spPr/>
    </dgm:pt>
    <dgm:pt modelId="{493CA94A-F940-4D75-A869-AC987D75CC9B}" type="pres">
      <dgm:prSet presAssocID="{0674C175-1494-4595-A45A-C24D518B928A}" presName="Accent4" presStyleCnt="0"/>
      <dgm:spPr/>
    </dgm:pt>
    <dgm:pt modelId="{71A00D99-9F47-4BBD-87A7-C46FC4C8B2D0}" type="pres">
      <dgm:prSet presAssocID="{0674C175-1494-4595-A45A-C24D518B928A}" presName="Accent" presStyleLbl="bgShp" presStyleIdx="3" presStyleCnt="6"/>
      <dgm:spPr/>
    </dgm:pt>
    <dgm:pt modelId="{172897D4-0074-49BD-BD52-0D90BEFEE814}" type="pres">
      <dgm:prSet presAssocID="{0674C175-1494-4595-A45A-C24D518B928A}" presName="Child4" presStyleLbl="node1" presStyleIdx="3" presStyleCnt="6" custScaleX="103619">
        <dgm:presLayoutVars>
          <dgm:chMax val="0"/>
          <dgm:chPref val="0"/>
          <dgm:bulletEnabled val="1"/>
        </dgm:presLayoutVars>
      </dgm:prSet>
      <dgm:spPr/>
    </dgm:pt>
    <dgm:pt modelId="{00E2E0FA-F87E-4594-A6D5-2AFD179EFB86}" type="pres">
      <dgm:prSet presAssocID="{32499CE1-DB7F-4D13-A901-B0464B4AE7D0}" presName="Accent5" presStyleCnt="0"/>
      <dgm:spPr/>
    </dgm:pt>
    <dgm:pt modelId="{8B61A12C-6679-4063-8F05-778AC0064AAE}" type="pres">
      <dgm:prSet presAssocID="{32499CE1-DB7F-4D13-A901-B0464B4AE7D0}" presName="Accent" presStyleLbl="bgShp" presStyleIdx="4" presStyleCnt="6"/>
      <dgm:spPr/>
    </dgm:pt>
    <dgm:pt modelId="{52F256A4-9387-4631-8294-64C9FFD5C2D9}" type="pres">
      <dgm:prSet presAssocID="{32499CE1-DB7F-4D13-A901-B0464B4AE7D0}" presName="Child5" presStyleLbl="node1" presStyleIdx="4" presStyleCnt="6">
        <dgm:presLayoutVars>
          <dgm:chMax val="0"/>
          <dgm:chPref val="0"/>
          <dgm:bulletEnabled val="1"/>
        </dgm:presLayoutVars>
      </dgm:prSet>
      <dgm:spPr/>
    </dgm:pt>
    <dgm:pt modelId="{828ACA42-B145-451A-960E-1391D5395DA9}" type="pres">
      <dgm:prSet presAssocID="{98FD9E98-C9A2-4AE7-B758-3CA6CA3986D9}" presName="Accent6" presStyleCnt="0"/>
      <dgm:spPr/>
    </dgm:pt>
    <dgm:pt modelId="{DFB222DF-9CF5-4304-B287-2BD28BD08ECF}" type="pres">
      <dgm:prSet presAssocID="{98FD9E98-C9A2-4AE7-B758-3CA6CA3986D9}" presName="Accent" presStyleLbl="bgShp" presStyleIdx="5" presStyleCnt="6"/>
      <dgm:spPr/>
    </dgm:pt>
    <dgm:pt modelId="{E34F5907-157D-42D3-A34B-550BB0F75599}" type="pres">
      <dgm:prSet presAssocID="{98FD9E98-C9A2-4AE7-B758-3CA6CA3986D9}" presName="Child6" presStyleLbl="node1" presStyleIdx="5" presStyleCnt="6">
        <dgm:presLayoutVars>
          <dgm:chMax val="0"/>
          <dgm:chPref val="0"/>
          <dgm:bulletEnabled val="1"/>
        </dgm:presLayoutVars>
      </dgm:prSet>
      <dgm:spPr/>
    </dgm:pt>
  </dgm:ptLst>
  <dgm:cxnLst>
    <dgm:cxn modelId="{AA623503-7572-4CE0-B635-04133D6E4D06}" srcId="{5B4296A2-1DF2-4169-9807-DC21746038A9}" destId="{AE888FDD-51D3-4843-AF7A-75FB03493E2A}" srcOrd="0" destOrd="0" parTransId="{A1AD4811-05FD-4893-A0EC-C418FD82CEEA}" sibTransId="{97606B5A-772A-4A24-B8AD-DC5782C3D2AA}"/>
    <dgm:cxn modelId="{534BA613-D4C9-4C6A-A316-6BA00F7C04C2}" srcId="{5B4296A2-1DF2-4169-9807-DC21746038A9}" destId="{4D291486-5C6B-41ED-AA7B-2F366945B4FC}" srcOrd="2" destOrd="0" parTransId="{BBE4A3AA-F2D0-4072-AD78-D6F8D511CE08}" sibTransId="{AB92C6C4-2AEE-4C46-BACE-B77910827A28}"/>
    <dgm:cxn modelId="{41B99B20-D471-4F14-8892-814CCD157EBC}" type="presOf" srcId="{5B4296A2-1DF2-4169-9807-DC21746038A9}" destId="{5383CAD2-F036-4DEA-935C-EB2989AF87F8}" srcOrd="0" destOrd="0" presId="urn:microsoft.com/office/officeart/2011/layout/HexagonRadial"/>
    <dgm:cxn modelId="{33B40D68-686A-4184-8CFE-8304D15699DA}" type="presOf" srcId="{4D291486-5C6B-41ED-AA7B-2F366945B4FC}" destId="{F25D14DA-6C15-4AE9-8E7E-46106ECF1CA7}" srcOrd="0" destOrd="0" presId="urn:microsoft.com/office/officeart/2011/layout/HexagonRadial"/>
    <dgm:cxn modelId="{66722D73-618A-450F-928D-27F875AC57CE}" srcId="{5B4296A2-1DF2-4169-9807-DC21746038A9}" destId="{0674C175-1494-4595-A45A-C24D518B928A}" srcOrd="3" destOrd="0" parTransId="{E2E8A5C2-06E2-4132-B9A0-B0C86239590B}" sibTransId="{AF95DE74-D0F5-4600-B2D7-89AD8247CF52}"/>
    <dgm:cxn modelId="{EED8DD53-7546-454D-A509-7DD3EC857489}" type="presOf" srcId="{98FD9E98-C9A2-4AE7-B758-3CA6CA3986D9}" destId="{E34F5907-157D-42D3-A34B-550BB0F75599}" srcOrd="0" destOrd="0" presId="urn:microsoft.com/office/officeart/2011/layout/HexagonRadial"/>
    <dgm:cxn modelId="{6D915A75-EDA2-44A4-9C49-B82B20BCA48D}" type="presOf" srcId="{32499CE1-DB7F-4D13-A901-B0464B4AE7D0}" destId="{52F256A4-9387-4631-8294-64C9FFD5C2D9}" srcOrd="0" destOrd="0" presId="urn:microsoft.com/office/officeart/2011/layout/HexagonRadial"/>
    <dgm:cxn modelId="{39CA497A-6FFE-4687-9A08-C912EAD06E67}" srcId="{5B4296A2-1DF2-4169-9807-DC21746038A9}" destId="{98FD9E98-C9A2-4AE7-B758-3CA6CA3986D9}" srcOrd="5" destOrd="0" parTransId="{FB9807ED-6B03-469F-91B2-B28CA750E155}" sibTransId="{3AD5D92A-8BC6-4B9A-A984-496E95E2D64D}"/>
    <dgm:cxn modelId="{5A579E9D-56A2-49ED-BE2A-8B6DB70156B2}" type="presOf" srcId="{356AB778-D505-4D9F-9590-D1B81973ECA7}" destId="{26619A0B-57AB-4F32-B293-19A848345101}" srcOrd="0" destOrd="0" presId="urn:microsoft.com/office/officeart/2011/layout/HexagonRadial"/>
    <dgm:cxn modelId="{E8A124B1-3845-4C7F-A47A-21C1F780BC68}" srcId="{5B4296A2-1DF2-4169-9807-DC21746038A9}" destId="{32499CE1-DB7F-4D13-A901-B0464B4AE7D0}" srcOrd="4" destOrd="0" parTransId="{C91139E9-D0E9-4C11-A663-28A58B34B226}" sibTransId="{C1AB1ACD-9E9E-4AF4-8DCF-20CD42D7D3C3}"/>
    <dgm:cxn modelId="{5F3CF0C4-05E5-435A-9E84-5340333A3492}" type="presOf" srcId="{AE888FDD-51D3-4843-AF7A-75FB03493E2A}" destId="{C0EE0AF4-46CF-47C6-A789-F059DD7E8F8C}" srcOrd="0" destOrd="0" presId="urn:microsoft.com/office/officeart/2011/layout/HexagonRadial"/>
    <dgm:cxn modelId="{057059CF-0BB3-48CE-B6E2-D7A5332A9FD3}" srcId="{5B4296A2-1DF2-4169-9807-DC21746038A9}" destId="{356AB778-D505-4D9F-9590-D1B81973ECA7}" srcOrd="1" destOrd="0" parTransId="{58554138-5684-4C1D-90BC-779201FDA966}" sibTransId="{9C1800CD-EB45-43FA-B0FC-0A400410A184}"/>
    <dgm:cxn modelId="{6695F8E9-58F4-4E91-B17C-090A074D27C8}" type="presOf" srcId="{0674C175-1494-4595-A45A-C24D518B928A}" destId="{172897D4-0074-49BD-BD52-0D90BEFEE814}" srcOrd="0" destOrd="0" presId="urn:microsoft.com/office/officeart/2011/layout/HexagonRadial"/>
    <dgm:cxn modelId="{68C170F8-265E-4686-9A2E-91EFD8AFE7D1}" srcId="{2E2E1609-3C1B-41CB-B40D-E3EA07974CD7}" destId="{5B4296A2-1DF2-4169-9807-DC21746038A9}" srcOrd="0" destOrd="0" parTransId="{1B947142-1FDA-4CEA-9F1C-06838DE8C270}" sibTransId="{CD3AB341-110D-4A0D-A48C-4D958862B328}"/>
    <dgm:cxn modelId="{C3A27FFE-32BC-471A-8AE5-9EAC323BB5ED}" type="presOf" srcId="{2E2E1609-3C1B-41CB-B40D-E3EA07974CD7}" destId="{C7879969-67F6-4F22-9937-123E9CCD83DE}" srcOrd="0" destOrd="0" presId="urn:microsoft.com/office/officeart/2011/layout/HexagonRadial"/>
    <dgm:cxn modelId="{5FB2B4A9-3D85-4485-BA1E-52EF642EC0E4}" type="presParOf" srcId="{C7879969-67F6-4F22-9937-123E9CCD83DE}" destId="{5383CAD2-F036-4DEA-935C-EB2989AF87F8}" srcOrd="0" destOrd="0" presId="urn:microsoft.com/office/officeart/2011/layout/HexagonRadial"/>
    <dgm:cxn modelId="{B6DA9096-69FF-4346-92FC-EC62D44BB2F7}" type="presParOf" srcId="{C7879969-67F6-4F22-9937-123E9CCD83DE}" destId="{11881BD4-C587-4EB1-817A-94F42E0888E8}" srcOrd="1" destOrd="0" presId="urn:microsoft.com/office/officeart/2011/layout/HexagonRadial"/>
    <dgm:cxn modelId="{39C12834-E662-4945-80CD-32FE6B448C23}" type="presParOf" srcId="{11881BD4-C587-4EB1-817A-94F42E0888E8}" destId="{979BE6AF-46A3-40E2-BB77-990D4EC19694}" srcOrd="0" destOrd="0" presId="urn:microsoft.com/office/officeart/2011/layout/HexagonRadial"/>
    <dgm:cxn modelId="{5E4A0CB6-5E12-44B6-8DC7-7669037E3DD5}" type="presParOf" srcId="{C7879969-67F6-4F22-9937-123E9CCD83DE}" destId="{C0EE0AF4-46CF-47C6-A789-F059DD7E8F8C}" srcOrd="2" destOrd="0" presId="urn:microsoft.com/office/officeart/2011/layout/HexagonRadial"/>
    <dgm:cxn modelId="{5F34A57D-FBD8-4C36-90E4-87C3003E1B65}" type="presParOf" srcId="{C7879969-67F6-4F22-9937-123E9CCD83DE}" destId="{4497DD89-5CD8-4C6B-8BE0-2F79F009C042}" srcOrd="3" destOrd="0" presId="urn:microsoft.com/office/officeart/2011/layout/HexagonRadial"/>
    <dgm:cxn modelId="{71E304A7-F18D-4D8E-ACD4-C73400061611}" type="presParOf" srcId="{4497DD89-5CD8-4C6B-8BE0-2F79F009C042}" destId="{965C64E9-D1EC-41A8-8B6F-B9BB5EB9D603}" srcOrd="0" destOrd="0" presId="urn:microsoft.com/office/officeart/2011/layout/HexagonRadial"/>
    <dgm:cxn modelId="{F53349D5-9A59-45D5-A39C-B569DEFE9587}" type="presParOf" srcId="{C7879969-67F6-4F22-9937-123E9CCD83DE}" destId="{26619A0B-57AB-4F32-B293-19A848345101}" srcOrd="4" destOrd="0" presId="urn:microsoft.com/office/officeart/2011/layout/HexagonRadial"/>
    <dgm:cxn modelId="{8CE3A74F-253B-4047-A805-2E7561FD4B6F}" type="presParOf" srcId="{C7879969-67F6-4F22-9937-123E9CCD83DE}" destId="{1BD5F091-FA08-422E-BE50-1F21C644477A}" srcOrd="5" destOrd="0" presId="urn:microsoft.com/office/officeart/2011/layout/HexagonRadial"/>
    <dgm:cxn modelId="{52209ABE-BDE5-4EC3-8797-F7F122013222}" type="presParOf" srcId="{1BD5F091-FA08-422E-BE50-1F21C644477A}" destId="{4758E573-ECCF-46E5-B54B-93D8CD8EF44E}" srcOrd="0" destOrd="0" presId="urn:microsoft.com/office/officeart/2011/layout/HexagonRadial"/>
    <dgm:cxn modelId="{72536A34-7D0A-4736-8362-7679036733C4}" type="presParOf" srcId="{C7879969-67F6-4F22-9937-123E9CCD83DE}" destId="{F25D14DA-6C15-4AE9-8E7E-46106ECF1CA7}" srcOrd="6" destOrd="0" presId="urn:microsoft.com/office/officeart/2011/layout/HexagonRadial"/>
    <dgm:cxn modelId="{F9CA93B0-B487-454C-AE45-F68F7A2AE8AA}" type="presParOf" srcId="{C7879969-67F6-4F22-9937-123E9CCD83DE}" destId="{493CA94A-F940-4D75-A869-AC987D75CC9B}" srcOrd="7" destOrd="0" presId="urn:microsoft.com/office/officeart/2011/layout/HexagonRadial"/>
    <dgm:cxn modelId="{68679CA3-2C8C-4D1C-A48C-3F81127A4DB4}" type="presParOf" srcId="{493CA94A-F940-4D75-A869-AC987D75CC9B}" destId="{71A00D99-9F47-4BBD-87A7-C46FC4C8B2D0}" srcOrd="0" destOrd="0" presId="urn:microsoft.com/office/officeart/2011/layout/HexagonRadial"/>
    <dgm:cxn modelId="{B4825840-B72A-4215-9604-1F5F8F7E1332}" type="presParOf" srcId="{C7879969-67F6-4F22-9937-123E9CCD83DE}" destId="{172897D4-0074-49BD-BD52-0D90BEFEE814}" srcOrd="8" destOrd="0" presId="urn:microsoft.com/office/officeart/2011/layout/HexagonRadial"/>
    <dgm:cxn modelId="{CD0731EE-971E-43C8-AF1B-E331AABE1BCF}" type="presParOf" srcId="{C7879969-67F6-4F22-9937-123E9CCD83DE}" destId="{00E2E0FA-F87E-4594-A6D5-2AFD179EFB86}" srcOrd="9" destOrd="0" presId="urn:microsoft.com/office/officeart/2011/layout/HexagonRadial"/>
    <dgm:cxn modelId="{5748519D-9302-40CC-A281-D0745740AE55}" type="presParOf" srcId="{00E2E0FA-F87E-4594-A6D5-2AFD179EFB86}" destId="{8B61A12C-6679-4063-8F05-778AC0064AAE}" srcOrd="0" destOrd="0" presId="urn:microsoft.com/office/officeart/2011/layout/HexagonRadial"/>
    <dgm:cxn modelId="{EB068164-40D7-46C0-914F-BB023973CC36}" type="presParOf" srcId="{C7879969-67F6-4F22-9937-123E9CCD83DE}" destId="{52F256A4-9387-4631-8294-64C9FFD5C2D9}" srcOrd="10" destOrd="0" presId="urn:microsoft.com/office/officeart/2011/layout/HexagonRadial"/>
    <dgm:cxn modelId="{8BFF15F8-3DC9-4BD2-8841-8F32146279CC}" type="presParOf" srcId="{C7879969-67F6-4F22-9937-123E9CCD83DE}" destId="{828ACA42-B145-451A-960E-1391D5395DA9}" srcOrd="11" destOrd="0" presId="urn:microsoft.com/office/officeart/2011/layout/HexagonRadial"/>
    <dgm:cxn modelId="{39CA61B5-0436-4E24-A44A-2F7692F40140}" type="presParOf" srcId="{828ACA42-B145-451A-960E-1391D5395DA9}" destId="{DFB222DF-9CF5-4304-B287-2BD28BD08ECF}" srcOrd="0" destOrd="0" presId="urn:microsoft.com/office/officeart/2011/layout/HexagonRadial"/>
    <dgm:cxn modelId="{87DE8E5E-EB65-4576-AC7B-62DC0953CAD7}" type="presParOf" srcId="{C7879969-67F6-4F22-9937-123E9CCD83DE}" destId="{E34F5907-157D-42D3-A34B-550BB0F75599}" srcOrd="12" destOrd="0" presId="urn:microsoft.com/office/officeart/2011/layout/HexagonRadial"/>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2EB658-64B5-4C3E-B0DF-F79DA7752F34}">
      <dsp:nvSpPr>
        <dsp:cNvPr id="0" name=""/>
        <dsp:cNvSpPr/>
      </dsp:nvSpPr>
      <dsp:spPr>
        <a:xfrm>
          <a:off x="10835" y="3189875"/>
          <a:ext cx="3359069" cy="1343627"/>
        </a:xfrm>
        <a:prstGeom prst="homePlat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06680" rIns="53340" bIns="106680" numCol="1" spcCol="1270" anchor="ctr" anchorCtr="0">
          <a:noAutofit/>
        </a:bodyPr>
        <a:lstStyle/>
        <a:p>
          <a:pPr marL="0" lvl="0" indent="0" algn="ctr" defTabSz="1778000">
            <a:lnSpc>
              <a:spcPct val="90000"/>
            </a:lnSpc>
            <a:spcBef>
              <a:spcPct val="0"/>
            </a:spcBef>
            <a:spcAft>
              <a:spcPct val="35000"/>
            </a:spcAft>
            <a:buNone/>
          </a:pPr>
          <a:r>
            <a:rPr lang="en-GB" sz="4000" kern="1200" dirty="0"/>
            <a:t>20s</a:t>
          </a:r>
        </a:p>
      </dsp:txBody>
      <dsp:txXfrm>
        <a:off x="10835" y="3189875"/>
        <a:ext cx="3023162" cy="1343627"/>
      </dsp:txXfrm>
    </dsp:sp>
    <dsp:sp modelId="{8CC585F8-536E-45FD-8FD2-FC793B0FDAE5}">
      <dsp:nvSpPr>
        <dsp:cNvPr id="0" name=""/>
        <dsp:cNvSpPr/>
      </dsp:nvSpPr>
      <dsp:spPr>
        <a:xfrm>
          <a:off x="2698091" y="3189875"/>
          <a:ext cx="3359069" cy="1343627"/>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marL="0" lvl="0" indent="0" algn="ctr" defTabSz="1778000">
            <a:lnSpc>
              <a:spcPct val="90000"/>
            </a:lnSpc>
            <a:spcBef>
              <a:spcPct val="0"/>
            </a:spcBef>
            <a:spcAft>
              <a:spcPct val="35000"/>
            </a:spcAft>
            <a:buNone/>
          </a:pPr>
          <a:r>
            <a:rPr lang="en-GB" sz="4000" kern="1200" dirty="0"/>
            <a:t>30s</a:t>
          </a:r>
        </a:p>
      </dsp:txBody>
      <dsp:txXfrm>
        <a:off x="3369905" y="3189875"/>
        <a:ext cx="2015442" cy="1343627"/>
      </dsp:txXfrm>
    </dsp:sp>
    <dsp:sp modelId="{71DB5489-6795-4B8E-9E33-FB72F14AC772}">
      <dsp:nvSpPr>
        <dsp:cNvPr id="0" name=""/>
        <dsp:cNvSpPr/>
      </dsp:nvSpPr>
      <dsp:spPr>
        <a:xfrm>
          <a:off x="5385347" y="3189875"/>
          <a:ext cx="3359069" cy="1343627"/>
        </a:xfrm>
        <a:prstGeom prst="chevron">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marL="0" lvl="0" indent="0" algn="ctr" defTabSz="1778000">
            <a:lnSpc>
              <a:spcPct val="90000"/>
            </a:lnSpc>
            <a:spcBef>
              <a:spcPct val="0"/>
            </a:spcBef>
            <a:spcAft>
              <a:spcPct val="35000"/>
            </a:spcAft>
            <a:buNone/>
          </a:pPr>
          <a:r>
            <a:rPr lang="en-GB" sz="4000" kern="1200" dirty="0"/>
            <a:t>40s</a:t>
          </a:r>
        </a:p>
      </dsp:txBody>
      <dsp:txXfrm>
        <a:off x="6057161" y="3189875"/>
        <a:ext cx="2015442" cy="1343627"/>
      </dsp:txXfrm>
    </dsp:sp>
    <dsp:sp modelId="{FA0ACBE5-81E6-4B76-B24B-85EFFF8F2F4B}">
      <dsp:nvSpPr>
        <dsp:cNvPr id="0" name=""/>
        <dsp:cNvSpPr/>
      </dsp:nvSpPr>
      <dsp:spPr>
        <a:xfrm>
          <a:off x="8072603" y="3189875"/>
          <a:ext cx="3359069" cy="1343627"/>
        </a:xfrm>
        <a:prstGeom prst="chevron">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marL="0" lvl="0" indent="0" algn="ctr" defTabSz="1778000">
            <a:lnSpc>
              <a:spcPct val="90000"/>
            </a:lnSpc>
            <a:spcBef>
              <a:spcPct val="0"/>
            </a:spcBef>
            <a:spcAft>
              <a:spcPct val="35000"/>
            </a:spcAft>
            <a:buNone/>
          </a:pPr>
          <a:r>
            <a:rPr lang="en-GB" sz="4000" kern="1200" dirty="0"/>
            <a:t>50s</a:t>
          </a:r>
        </a:p>
      </dsp:txBody>
      <dsp:txXfrm>
        <a:off x="8744417" y="3189875"/>
        <a:ext cx="2015442" cy="1343627"/>
      </dsp:txXfrm>
    </dsp:sp>
    <dsp:sp modelId="{95DB367E-5BE9-4F23-B35B-9076E030551F}">
      <dsp:nvSpPr>
        <dsp:cNvPr id="0" name=""/>
        <dsp:cNvSpPr/>
      </dsp:nvSpPr>
      <dsp:spPr>
        <a:xfrm>
          <a:off x="10759859" y="3189875"/>
          <a:ext cx="3359069" cy="1343627"/>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marL="0" lvl="0" indent="0" algn="ctr" defTabSz="1778000">
            <a:lnSpc>
              <a:spcPct val="90000"/>
            </a:lnSpc>
            <a:spcBef>
              <a:spcPct val="0"/>
            </a:spcBef>
            <a:spcAft>
              <a:spcPct val="35000"/>
            </a:spcAft>
            <a:buNone/>
          </a:pPr>
          <a:r>
            <a:rPr lang="en-GB" sz="4000" kern="1200" dirty="0"/>
            <a:t>60s</a:t>
          </a:r>
        </a:p>
      </dsp:txBody>
      <dsp:txXfrm>
        <a:off x="11431673" y="3189875"/>
        <a:ext cx="2015442" cy="1343627"/>
      </dsp:txXfrm>
    </dsp:sp>
    <dsp:sp modelId="{C63EE8FC-B3B2-4F95-8192-AE0DEBED264F}">
      <dsp:nvSpPr>
        <dsp:cNvPr id="0" name=""/>
        <dsp:cNvSpPr/>
      </dsp:nvSpPr>
      <dsp:spPr>
        <a:xfrm>
          <a:off x="13447115" y="3189875"/>
          <a:ext cx="3359069" cy="1343627"/>
        </a:xfrm>
        <a:prstGeom prst="chevron">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marL="0" lvl="0" indent="0" algn="ctr" defTabSz="1778000">
            <a:lnSpc>
              <a:spcPct val="90000"/>
            </a:lnSpc>
            <a:spcBef>
              <a:spcPct val="0"/>
            </a:spcBef>
            <a:spcAft>
              <a:spcPct val="35000"/>
            </a:spcAft>
            <a:buNone/>
          </a:pPr>
          <a:r>
            <a:rPr lang="en-GB" sz="4000" kern="1200" dirty="0"/>
            <a:t>70s</a:t>
          </a:r>
        </a:p>
      </dsp:txBody>
      <dsp:txXfrm>
        <a:off x="14118929" y="3189875"/>
        <a:ext cx="2015442" cy="1343627"/>
      </dsp:txXfrm>
    </dsp:sp>
    <dsp:sp modelId="{4CE61BE9-2DAE-486E-B3F3-9E2BD29D3466}">
      <dsp:nvSpPr>
        <dsp:cNvPr id="0" name=""/>
        <dsp:cNvSpPr/>
      </dsp:nvSpPr>
      <dsp:spPr>
        <a:xfrm>
          <a:off x="16134371" y="3189875"/>
          <a:ext cx="3359069" cy="1343627"/>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marL="0" lvl="0" indent="0" algn="ctr" defTabSz="1778000">
            <a:lnSpc>
              <a:spcPct val="90000"/>
            </a:lnSpc>
            <a:spcBef>
              <a:spcPct val="0"/>
            </a:spcBef>
            <a:spcAft>
              <a:spcPct val="35000"/>
            </a:spcAft>
            <a:buNone/>
          </a:pPr>
          <a:r>
            <a:rPr lang="en-GB" sz="4000" kern="1200" dirty="0"/>
            <a:t>80s</a:t>
          </a:r>
        </a:p>
      </dsp:txBody>
      <dsp:txXfrm>
        <a:off x="16806185" y="3189875"/>
        <a:ext cx="2015442" cy="1343627"/>
      </dsp:txXfrm>
    </dsp:sp>
    <dsp:sp modelId="{53F6457A-CE75-49AF-96B3-B66414B26C6C}">
      <dsp:nvSpPr>
        <dsp:cNvPr id="0" name=""/>
        <dsp:cNvSpPr/>
      </dsp:nvSpPr>
      <dsp:spPr>
        <a:xfrm>
          <a:off x="18821627" y="3189875"/>
          <a:ext cx="3359069" cy="1343627"/>
        </a:xfrm>
        <a:prstGeom prst="chevron">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marL="0" lvl="0" indent="0" algn="ctr" defTabSz="1778000">
            <a:lnSpc>
              <a:spcPct val="90000"/>
            </a:lnSpc>
            <a:spcBef>
              <a:spcPct val="0"/>
            </a:spcBef>
            <a:spcAft>
              <a:spcPct val="35000"/>
            </a:spcAft>
            <a:buNone/>
          </a:pPr>
          <a:r>
            <a:rPr lang="en-GB" sz="4000" kern="1200" dirty="0"/>
            <a:t>90s</a:t>
          </a:r>
        </a:p>
      </dsp:txBody>
      <dsp:txXfrm>
        <a:off x="19493441" y="3189875"/>
        <a:ext cx="2015442" cy="13436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83CAD2-F036-4DEA-935C-EB2989AF87F8}">
      <dsp:nvSpPr>
        <dsp:cNvPr id="0" name=""/>
        <dsp:cNvSpPr/>
      </dsp:nvSpPr>
      <dsp:spPr>
        <a:xfrm>
          <a:off x="6171160" y="2932162"/>
          <a:ext cx="3726905" cy="3223924"/>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b="1" kern="1200" dirty="0"/>
            <a:t>SAVE</a:t>
          </a:r>
        </a:p>
      </dsp:txBody>
      <dsp:txXfrm>
        <a:off x="6788760" y="3466411"/>
        <a:ext cx="2491705" cy="2155426"/>
      </dsp:txXfrm>
    </dsp:sp>
    <dsp:sp modelId="{965C64E9-D1EC-41A8-8B6F-B9BB5EB9D603}">
      <dsp:nvSpPr>
        <dsp:cNvPr id="0" name=""/>
        <dsp:cNvSpPr/>
      </dsp:nvSpPr>
      <dsp:spPr>
        <a:xfrm>
          <a:off x="8504919" y="1389732"/>
          <a:ext cx="1406150" cy="1211584"/>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EE0AF4-46CF-47C6-A789-F059DD7E8F8C}">
      <dsp:nvSpPr>
        <dsp:cNvPr id="0" name=""/>
        <dsp:cNvSpPr/>
      </dsp:nvSpPr>
      <dsp:spPr>
        <a:xfrm>
          <a:off x="6514462" y="0"/>
          <a:ext cx="3054172" cy="2642218"/>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GB" sz="2800" b="1" kern="1200" dirty="0"/>
            <a:t>OSTRICH</a:t>
          </a:r>
        </a:p>
      </dsp:txBody>
      <dsp:txXfrm>
        <a:off x="7020604" y="437872"/>
        <a:ext cx="2041888" cy="1766474"/>
      </dsp:txXfrm>
    </dsp:sp>
    <dsp:sp modelId="{4758E573-ECCF-46E5-B54B-93D8CD8EF44E}">
      <dsp:nvSpPr>
        <dsp:cNvPr id="0" name=""/>
        <dsp:cNvSpPr/>
      </dsp:nvSpPr>
      <dsp:spPr>
        <a:xfrm>
          <a:off x="10146006" y="3654750"/>
          <a:ext cx="1406150" cy="1211584"/>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619A0B-57AB-4F32-B293-19A848345101}">
      <dsp:nvSpPr>
        <dsp:cNvPr id="0" name=""/>
        <dsp:cNvSpPr/>
      </dsp:nvSpPr>
      <dsp:spPr>
        <a:xfrm>
          <a:off x="9315493" y="1625141"/>
          <a:ext cx="3054172" cy="2642218"/>
        </a:xfrm>
        <a:prstGeom prst="hexagon">
          <a:avLst>
            <a:gd name="adj" fmla="val 2857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GB" sz="2800" b="1" kern="1200" dirty="0"/>
            <a:t>NEVER RETIRE</a:t>
          </a:r>
        </a:p>
      </dsp:txBody>
      <dsp:txXfrm>
        <a:off x="9821635" y="2063013"/>
        <a:ext cx="2041888" cy="1766474"/>
      </dsp:txXfrm>
    </dsp:sp>
    <dsp:sp modelId="{71A00D99-9F47-4BBD-87A7-C46FC4C8B2D0}">
      <dsp:nvSpPr>
        <dsp:cNvPr id="0" name=""/>
        <dsp:cNvSpPr/>
      </dsp:nvSpPr>
      <dsp:spPr>
        <a:xfrm>
          <a:off x="9006001" y="6211530"/>
          <a:ext cx="1406150" cy="1211584"/>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5D14DA-6C15-4AE9-8E7E-46106ECF1CA7}">
      <dsp:nvSpPr>
        <dsp:cNvPr id="0" name=""/>
        <dsp:cNvSpPr/>
      </dsp:nvSpPr>
      <dsp:spPr>
        <a:xfrm>
          <a:off x="9315493" y="4819980"/>
          <a:ext cx="3054172" cy="2642218"/>
        </a:xfrm>
        <a:prstGeom prst="hexagon">
          <a:avLst>
            <a:gd name="adj" fmla="val 2857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GB" sz="2800" b="1" kern="1200" dirty="0"/>
            <a:t>LOTTERY</a:t>
          </a:r>
        </a:p>
      </dsp:txBody>
      <dsp:txXfrm>
        <a:off x="9821635" y="5257852"/>
        <a:ext cx="2041888" cy="1766474"/>
      </dsp:txXfrm>
    </dsp:sp>
    <dsp:sp modelId="{8B61A12C-6679-4063-8F05-778AC0064AAE}">
      <dsp:nvSpPr>
        <dsp:cNvPr id="0" name=""/>
        <dsp:cNvSpPr/>
      </dsp:nvSpPr>
      <dsp:spPr>
        <a:xfrm>
          <a:off x="6178096" y="6476933"/>
          <a:ext cx="1406150" cy="1211584"/>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2897D4-0074-49BD-BD52-0D90BEFEE814}">
      <dsp:nvSpPr>
        <dsp:cNvPr id="0" name=""/>
        <dsp:cNvSpPr/>
      </dsp:nvSpPr>
      <dsp:spPr>
        <a:xfrm>
          <a:off x="6459197" y="6446939"/>
          <a:ext cx="3164703" cy="2642218"/>
        </a:xfrm>
        <a:prstGeom prst="hexagon">
          <a:avLst>
            <a:gd name="adj" fmla="val 2857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t>INHERITANCE</a:t>
          </a:r>
        </a:p>
      </dsp:txBody>
      <dsp:txXfrm>
        <a:off x="6974549" y="6877208"/>
        <a:ext cx="2133999" cy="1781680"/>
      </dsp:txXfrm>
    </dsp:sp>
    <dsp:sp modelId="{DFB222DF-9CF5-4304-B287-2BD28BD08ECF}">
      <dsp:nvSpPr>
        <dsp:cNvPr id="0" name=""/>
        <dsp:cNvSpPr/>
      </dsp:nvSpPr>
      <dsp:spPr>
        <a:xfrm>
          <a:off x="4510134" y="4212824"/>
          <a:ext cx="1406150" cy="1211584"/>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F256A4-9387-4631-8294-64C9FFD5C2D9}">
      <dsp:nvSpPr>
        <dsp:cNvPr id="0" name=""/>
        <dsp:cNvSpPr/>
      </dsp:nvSpPr>
      <dsp:spPr>
        <a:xfrm>
          <a:off x="3700427" y="4821798"/>
          <a:ext cx="3054172" cy="2642218"/>
        </a:xfrm>
        <a:prstGeom prst="hexagon">
          <a:avLst>
            <a:gd name="adj" fmla="val 2857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GB" sz="2900" b="1" kern="1200" dirty="0"/>
            <a:t>DOWNSIZE</a:t>
          </a:r>
        </a:p>
      </dsp:txBody>
      <dsp:txXfrm>
        <a:off x="4206569" y="5259670"/>
        <a:ext cx="2041888" cy="1766474"/>
      </dsp:txXfrm>
    </dsp:sp>
    <dsp:sp modelId="{E34F5907-157D-42D3-A34B-550BB0F75599}">
      <dsp:nvSpPr>
        <dsp:cNvPr id="0" name=""/>
        <dsp:cNvSpPr/>
      </dsp:nvSpPr>
      <dsp:spPr>
        <a:xfrm>
          <a:off x="3700427" y="1621505"/>
          <a:ext cx="3054172" cy="2642218"/>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GB" sz="2900" b="1" kern="1200" dirty="0"/>
            <a:t>SELL BUSINESS</a:t>
          </a:r>
        </a:p>
      </dsp:txBody>
      <dsp:txXfrm>
        <a:off x="4206569" y="2059377"/>
        <a:ext cx="2041888" cy="1766474"/>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8917CA-EB45-4495-A9A8-79EF50FF86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a:extLst>
              <a:ext uri="{FF2B5EF4-FFF2-40B4-BE49-F238E27FC236}">
                <a16:creationId xmlns:a16="http://schemas.microsoft.com/office/drawing/2014/main" id="{72F13041-77CF-47D4-9E4D-83AB1D26431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D77E1F-02E4-45CD-9D94-A0DA35BA8884}" type="datetimeFigureOut">
              <a:rPr lang="de-DE" smtClean="0"/>
              <a:t>31.07.2024</a:t>
            </a:fld>
            <a:endParaRPr lang="de-DE"/>
          </a:p>
        </p:txBody>
      </p:sp>
      <p:sp>
        <p:nvSpPr>
          <p:cNvPr id="4" name="Footer Placeholder 3">
            <a:extLst>
              <a:ext uri="{FF2B5EF4-FFF2-40B4-BE49-F238E27FC236}">
                <a16:creationId xmlns:a16="http://schemas.microsoft.com/office/drawing/2014/main" id="{A7FE96E8-69DF-400A-9E5D-8A79072D94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Slide Number Placeholder 4">
            <a:extLst>
              <a:ext uri="{FF2B5EF4-FFF2-40B4-BE49-F238E27FC236}">
                <a16:creationId xmlns:a16="http://schemas.microsoft.com/office/drawing/2014/main" id="{CE113F7B-027D-4FA0-A52D-350C474360A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12ED63-6B77-48D5-97A7-2A35206D428D}" type="slidenum">
              <a:rPr lang="de-DE" smtClean="0"/>
              <a:t>‹#›</a:t>
            </a:fld>
            <a:endParaRPr lang="de-DE"/>
          </a:p>
        </p:txBody>
      </p:sp>
    </p:spTree>
    <p:extLst>
      <p:ext uri="{BB962C8B-B14F-4D97-AF65-F5344CB8AC3E}">
        <p14:creationId xmlns:p14="http://schemas.microsoft.com/office/powerpoint/2010/main" val="34024785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063D97-8924-493D-AEF6-AF071B5B4F15}" type="datetimeFigureOut">
              <a:rPr lang="de-DE" smtClean="0"/>
              <a:t>31.07.2024</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2A283F-C23F-432F-90F8-6654D7428C20}" type="slidenum">
              <a:rPr lang="de-DE" smtClean="0"/>
              <a:t>‹#›</a:t>
            </a:fld>
            <a:endParaRPr lang="de-DE"/>
          </a:p>
        </p:txBody>
      </p:sp>
    </p:spTree>
    <p:extLst>
      <p:ext uri="{BB962C8B-B14F-4D97-AF65-F5344CB8AC3E}">
        <p14:creationId xmlns:p14="http://schemas.microsoft.com/office/powerpoint/2010/main" val="214784143"/>
      </p:ext>
    </p:extLst>
  </p:cSld>
  <p:clrMap bg1="lt1" tx1="dk1" bg2="lt2" tx2="dk2" accent1="accent1" accent2="accent2" accent3="accent3" accent4="accent4" accent5="accent5" accent6="accent6" hlink="hlink" folHlink="folHlink"/>
  <p:notesStyle>
    <a:lvl1pPr marL="0" algn="l" defTabSz="1828686" rtl="0" eaLnBrk="1" latinLnBrk="0" hangingPunct="1">
      <a:defRPr sz="2401" kern="1200">
        <a:solidFill>
          <a:schemeClr val="tx1"/>
        </a:solidFill>
        <a:latin typeface="+mn-lt"/>
        <a:ea typeface="+mn-ea"/>
        <a:cs typeface="+mn-cs"/>
      </a:defRPr>
    </a:lvl1pPr>
    <a:lvl2pPr marL="914344" algn="l" defTabSz="1828686" rtl="0" eaLnBrk="1" latinLnBrk="0" hangingPunct="1">
      <a:defRPr sz="2401" kern="1200">
        <a:solidFill>
          <a:schemeClr val="tx1"/>
        </a:solidFill>
        <a:latin typeface="+mn-lt"/>
        <a:ea typeface="+mn-ea"/>
        <a:cs typeface="+mn-cs"/>
      </a:defRPr>
    </a:lvl2pPr>
    <a:lvl3pPr marL="1828686" algn="l" defTabSz="1828686" rtl="0" eaLnBrk="1" latinLnBrk="0" hangingPunct="1">
      <a:defRPr sz="2401" kern="1200">
        <a:solidFill>
          <a:schemeClr val="tx1"/>
        </a:solidFill>
        <a:latin typeface="+mn-lt"/>
        <a:ea typeface="+mn-ea"/>
        <a:cs typeface="+mn-cs"/>
      </a:defRPr>
    </a:lvl3pPr>
    <a:lvl4pPr marL="2743033" algn="l" defTabSz="1828686" rtl="0" eaLnBrk="1" latinLnBrk="0" hangingPunct="1">
      <a:defRPr sz="2401" kern="1200">
        <a:solidFill>
          <a:schemeClr val="tx1"/>
        </a:solidFill>
        <a:latin typeface="+mn-lt"/>
        <a:ea typeface="+mn-ea"/>
        <a:cs typeface="+mn-cs"/>
      </a:defRPr>
    </a:lvl4pPr>
    <a:lvl5pPr marL="3657371" algn="l" defTabSz="1828686" rtl="0" eaLnBrk="1" latinLnBrk="0" hangingPunct="1">
      <a:defRPr sz="2401" kern="1200">
        <a:solidFill>
          <a:schemeClr val="tx1"/>
        </a:solidFill>
        <a:latin typeface="+mn-lt"/>
        <a:ea typeface="+mn-ea"/>
        <a:cs typeface="+mn-cs"/>
      </a:defRPr>
    </a:lvl5pPr>
    <a:lvl6pPr marL="4571716" algn="l" defTabSz="1828686" rtl="0" eaLnBrk="1" latinLnBrk="0" hangingPunct="1">
      <a:defRPr sz="2401" kern="1200">
        <a:solidFill>
          <a:schemeClr val="tx1"/>
        </a:solidFill>
        <a:latin typeface="+mn-lt"/>
        <a:ea typeface="+mn-ea"/>
        <a:cs typeface="+mn-cs"/>
      </a:defRPr>
    </a:lvl6pPr>
    <a:lvl7pPr marL="5486060" algn="l" defTabSz="1828686" rtl="0" eaLnBrk="1" latinLnBrk="0" hangingPunct="1">
      <a:defRPr sz="2401" kern="1200">
        <a:solidFill>
          <a:schemeClr val="tx1"/>
        </a:solidFill>
        <a:latin typeface="+mn-lt"/>
        <a:ea typeface="+mn-ea"/>
        <a:cs typeface="+mn-cs"/>
      </a:defRPr>
    </a:lvl7pPr>
    <a:lvl8pPr marL="6400401" algn="l" defTabSz="1828686" rtl="0" eaLnBrk="1" latinLnBrk="0" hangingPunct="1">
      <a:defRPr sz="2401" kern="1200">
        <a:solidFill>
          <a:schemeClr val="tx1"/>
        </a:solidFill>
        <a:latin typeface="+mn-lt"/>
        <a:ea typeface="+mn-ea"/>
        <a:cs typeface="+mn-cs"/>
      </a:defRPr>
    </a:lvl8pPr>
    <a:lvl9pPr marL="7314746" algn="l" defTabSz="1828686" rtl="0" eaLnBrk="1" latinLnBrk="0" hangingPunct="1">
      <a:defRPr sz="240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 </a:t>
            </a:r>
            <a:r>
              <a:rPr lang="en-GB" sz="1800" dirty="0">
                <a:effectLst/>
                <a:latin typeface="Century Gothic" panose="020B0502020202020204" pitchFamily="34" charset="0"/>
                <a:ea typeface="Times New Roman" panose="02020603050405020304" pitchFamily="18" charset="0"/>
                <a:cs typeface="Calibri" panose="020F0502020204030204" pitchFamily="34" charset="0"/>
              </a:rPr>
              <a:t> 24031800</a:t>
            </a:r>
            <a:endParaRPr lang="en-GB" dirty="0"/>
          </a:p>
        </p:txBody>
      </p:sp>
      <p:sp>
        <p:nvSpPr>
          <p:cNvPr id="4" name="Slide Number Placeholder 3"/>
          <p:cNvSpPr>
            <a:spLocks noGrp="1"/>
          </p:cNvSpPr>
          <p:nvPr>
            <p:ph type="sldNum" sz="quarter" idx="5"/>
          </p:nvPr>
        </p:nvSpPr>
        <p:spPr/>
        <p:txBody>
          <a:bodyPr/>
          <a:lstStyle/>
          <a:p>
            <a:fld id="{F92A283F-C23F-432F-90F8-6654D7428C20}" type="slidenum">
              <a:rPr lang="de-DE" smtClean="0"/>
              <a:t>1</a:t>
            </a:fld>
            <a:endParaRPr lang="de-DE"/>
          </a:p>
        </p:txBody>
      </p:sp>
    </p:spTree>
    <p:extLst>
      <p:ext uri="{BB962C8B-B14F-4D97-AF65-F5344CB8AC3E}">
        <p14:creationId xmlns:p14="http://schemas.microsoft.com/office/powerpoint/2010/main" val="740617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845" indent="-180845">
              <a:buFont typeface="Arial" panose="020B0604020202020204" pitchFamily="34" charset="0"/>
              <a:buChar char="•"/>
            </a:pPr>
            <a:r>
              <a:rPr lang="en-GB" dirty="0"/>
              <a:t>Explain why</a:t>
            </a:r>
            <a:r>
              <a:rPr lang="en-GB" baseline="0" dirty="0"/>
              <a:t> pensions are still a key priority for retirement planning, but…</a:t>
            </a:r>
          </a:p>
          <a:p>
            <a:pPr marL="180845" indent="-180845">
              <a:buFont typeface="Arial" panose="020B0604020202020204" pitchFamily="34" charset="0"/>
              <a:buChar char="•"/>
            </a:pPr>
            <a:r>
              <a:rPr lang="en-GB" sz="2400" dirty="0"/>
              <a:t>… Pension Tax rules have reduced the amount you can hold in a pension before you incur a penal tax charge. </a:t>
            </a:r>
          </a:p>
          <a:p>
            <a:pPr marL="180845" indent="-180845">
              <a:buFont typeface="Arial" panose="020B0604020202020204" pitchFamily="34" charset="0"/>
              <a:buChar char="•"/>
            </a:pPr>
            <a:r>
              <a:rPr lang="en-GB" sz="2400" dirty="0"/>
              <a:t>Lets look at this in more detail</a:t>
            </a:r>
            <a:endParaRPr lang="en-GB" dirty="0"/>
          </a:p>
        </p:txBody>
      </p:sp>
      <p:sp>
        <p:nvSpPr>
          <p:cNvPr id="4" name="Slide Number Placeholder 3"/>
          <p:cNvSpPr>
            <a:spLocks noGrp="1"/>
          </p:cNvSpPr>
          <p:nvPr>
            <p:ph type="sldNum" sz="quarter" idx="5"/>
          </p:nvPr>
        </p:nvSpPr>
        <p:spPr/>
        <p:txBody>
          <a:bodyPr/>
          <a:lstStyle/>
          <a:p>
            <a:fld id="{F92A283F-C23F-432F-90F8-6654D7428C20}" type="slidenum">
              <a:rPr lang="de-DE" smtClean="0"/>
              <a:t>13</a:t>
            </a:fld>
            <a:endParaRPr lang="de-DE"/>
          </a:p>
        </p:txBody>
      </p:sp>
    </p:spTree>
    <p:extLst>
      <p:ext uri="{BB962C8B-B14F-4D97-AF65-F5344CB8AC3E}">
        <p14:creationId xmlns:p14="http://schemas.microsoft.com/office/powerpoint/2010/main" val="2400483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1" i="0" kern="1200" dirty="0">
                <a:solidFill>
                  <a:schemeClr val="tx1"/>
                </a:solidFill>
                <a:effectLst/>
                <a:latin typeface="+mn-lt"/>
                <a:ea typeface="+mn-ea"/>
                <a:cs typeface="+mn-cs"/>
              </a:rPr>
              <a:t>Narrative:</a:t>
            </a:r>
            <a:r>
              <a:rPr lang="en-GB" sz="2400" i="0" kern="1200" dirty="0">
                <a:solidFill>
                  <a:schemeClr val="tx1"/>
                </a:solidFill>
                <a:effectLst/>
                <a:latin typeface="+mn-lt"/>
                <a:ea typeface="+mn-ea"/>
                <a:cs typeface="+mn-cs"/>
              </a:rPr>
              <a:t>  Pensions are a big part of retirement planning. But with new rules there is more freedom and more complexity.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2400" i="0" kern="1200" dirty="0">
                <a:solidFill>
                  <a:schemeClr val="tx1"/>
                </a:solidFill>
                <a:effectLst/>
                <a:latin typeface="+mn-lt"/>
                <a:ea typeface="+mn-ea"/>
                <a:cs typeface="+mn-cs"/>
              </a:rPr>
              <a:t>You shouldn’t just rely on your pension</a:t>
            </a:r>
            <a:r>
              <a:rPr lang="en-GB" sz="2400" i="0" kern="1200" baseline="0" dirty="0">
                <a:solidFill>
                  <a:schemeClr val="tx1"/>
                </a:solidFill>
                <a:effectLst/>
                <a:latin typeface="+mn-lt"/>
                <a:ea typeface="+mn-ea"/>
                <a:cs typeface="+mn-cs"/>
              </a:rPr>
              <a:t> - w</a:t>
            </a:r>
            <a:r>
              <a:rPr lang="en-GB" sz="2400" dirty="0">
                <a:latin typeface="+mn-lt"/>
              </a:rPr>
              <a:t>hen thinking about your retirement, ask yourself these questions: </a:t>
            </a:r>
          </a:p>
          <a:p>
            <a:pPr algn="l"/>
            <a:r>
              <a:rPr lang="en-GB" sz="2400" dirty="0">
                <a:solidFill>
                  <a:schemeClr val="tx1"/>
                </a:solidFill>
                <a:latin typeface="+mn-lt"/>
              </a:rPr>
              <a:t>“When can I retire, can it be earlier if I want to?” </a:t>
            </a:r>
          </a:p>
          <a:p>
            <a:pPr algn="l"/>
            <a:r>
              <a:rPr lang="en-GB" sz="2400" dirty="0">
                <a:solidFill>
                  <a:schemeClr val="tx1"/>
                </a:solidFill>
                <a:latin typeface="+mn-lt"/>
              </a:rPr>
              <a:t>“How much do I need for my future and where will this come from?”</a:t>
            </a:r>
          </a:p>
          <a:p>
            <a:pPr algn="l"/>
            <a:r>
              <a:rPr lang="en-GB" sz="2400" dirty="0">
                <a:solidFill>
                  <a:schemeClr val="tx1"/>
                </a:solidFill>
                <a:latin typeface="+mn-lt"/>
              </a:rPr>
              <a:t>“Am I investing enough?”</a:t>
            </a:r>
          </a:p>
          <a:p>
            <a:pPr algn="l"/>
            <a:r>
              <a:rPr lang="en-GB" sz="2400" dirty="0">
                <a:solidFill>
                  <a:schemeClr val="tx1"/>
                </a:solidFill>
                <a:latin typeface="+mn-lt"/>
              </a:rPr>
              <a:t>“Are my finances structured with maximum tax-efficiency?”</a:t>
            </a:r>
          </a:p>
          <a:p>
            <a:pPr algn="l"/>
            <a:r>
              <a:rPr lang="en-GB" sz="2400" dirty="0">
                <a:solidFill>
                  <a:schemeClr val="tx1"/>
                </a:solidFill>
                <a:latin typeface="+mn-lt"/>
              </a:rPr>
              <a:t>“Am I close to the Lifetime Allowance?” </a:t>
            </a:r>
          </a:p>
          <a:p>
            <a:pPr algn="l"/>
            <a:r>
              <a:rPr lang="en-GB" sz="2400" dirty="0">
                <a:solidFill>
                  <a:schemeClr val="tx1"/>
                </a:solidFill>
                <a:latin typeface="+mn-lt"/>
              </a:rPr>
              <a:t>“Am I using all my allowances?”</a:t>
            </a:r>
          </a:p>
          <a:p>
            <a:pPr algn="l"/>
            <a:r>
              <a:rPr lang="en-GB" sz="2400" dirty="0">
                <a:solidFill>
                  <a:schemeClr val="tx1"/>
                </a:solidFill>
                <a:latin typeface="+mn-lt"/>
              </a:rPr>
              <a:t>“Can I afford to help my family without compromising my retirement choices?”</a:t>
            </a:r>
          </a:p>
          <a:p>
            <a:pPr algn="l"/>
            <a:r>
              <a:rPr lang="en-GB" sz="2400" dirty="0">
                <a:solidFill>
                  <a:schemeClr val="tx1"/>
                </a:solidFill>
                <a:latin typeface="+mn-lt"/>
              </a:rPr>
              <a:t>“Am I set to leave an inheritance tax bill for my family?”</a:t>
            </a:r>
          </a:p>
          <a:p>
            <a:pPr algn="l"/>
            <a:r>
              <a:rPr lang="en-GB" sz="2400" dirty="0">
                <a:solidFill>
                  <a:schemeClr val="tx1"/>
                </a:solidFill>
                <a:latin typeface="+mn-lt"/>
              </a:rPr>
              <a:t>“Will I be able to afford long-term care if I need it?”</a:t>
            </a:r>
          </a:p>
          <a:p>
            <a:pPr algn="l"/>
            <a:r>
              <a:rPr lang="en-GB" sz="2400" dirty="0">
                <a:solidFill>
                  <a:schemeClr val="tx1"/>
                </a:solidFill>
                <a:latin typeface="+mn-lt"/>
              </a:rPr>
              <a:t>“have I nominated</a:t>
            </a:r>
            <a:r>
              <a:rPr lang="en-GB" sz="2400" baseline="0" dirty="0">
                <a:solidFill>
                  <a:schemeClr val="tx1"/>
                </a:solidFill>
                <a:latin typeface="+mn-lt"/>
              </a:rPr>
              <a:t> beneficiaries taking into account the new nominee rules?”</a:t>
            </a:r>
          </a:p>
          <a:p>
            <a:pPr algn="l"/>
            <a:endParaRPr lang="en-GB" sz="2400" baseline="0" dirty="0">
              <a:solidFill>
                <a:schemeClr val="tx1"/>
              </a:solidFill>
              <a:latin typeface="+mn-lt"/>
            </a:endParaRPr>
          </a:p>
          <a:p>
            <a:pPr algn="l"/>
            <a:r>
              <a:rPr lang="en-GB" sz="2400" baseline="0" dirty="0">
                <a:solidFill>
                  <a:schemeClr val="tx1"/>
                </a:solidFill>
                <a:latin typeface="+mn-lt"/>
              </a:rPr>
              <a:t>You may be able to protect your pension from the reduction of the standard lifetime allowance:</a:t>
            </a:r>
          </a:p>
          <a:p>
            <a:pPr marL="171450" indent="-171450" algn="l">
              <a:buFont typeface="Arial" panose="020B0604020202020204" pitchFamily="34" charset="0"/>
              <a:buChar char="•"/>
            </a:pPr>
            <a:r>
              <a:rPr lang="en-GB" sz="2400" baseline="0" dirty="0">
                <a:solidFill>
                  <a:schemeClr val="tx1"/>
                </a:solidFill>
                <a:latin typeface="+mn-lt"/>
              </a:rPr>
              <a:t>Individual protection</a:t>
            </a:r>
          </a:p>
          <a:p>
            <a:pPr marL="171450" indent="-171450" algn="l">
              <a:buFont typeface="Arial" panose="020B0604020202020204" pitchFamily="34" charset="0"/>
              <a:buChar char="•"/>
            </a:pPr>
            <a:r>
              <a:rPr lang="en-GB" sz="2400" baseline="0" dirty="0">
                <a:solidFill>
                  <a:schemeClr val="tx1"/>
                </a:solidFill>
                <a:latin typeface="+mn-lt"/>
              </a:rPr>
              <a:t>Fixed protection</a:t>
            </a:r>
            <a:endParaRPr lang="en-GB" sz="2400" dirty="0">
              <a:solidFill>
                <a:schemeClr val="tx1"/>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240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2400" dirty="0">
                <a:latin typeface="+mn-lt"/>
              </a:rPr>
              <a:t>* Different rules could apply</a:t>
            </a:r>
            <a:r>
              <a:rPr lang="en-GB" sz="2400" baseline="0" dirty="0">
                <a:latin typeface="+mn-lt"/>
              </a:rPr>
              <a:t> to final salary schemes</a:t>
            </a:r>
          </a:p>
          <a:p>
            <a:pPr marL="0" marR="0" indent="0" algn="l" defTabSz="914400" rtl="0" eaLnBrk="1" fontAlgn="auto" latinLnBrk="0" hangingPunct="1">
              <a:lnSpc>
                <a:spcPct val="100000"/>
              </a:lnSpc>
              <a:spcBef>
                <a:spcPts val="0"/>
              </a:spcBef>
              <a:spcAft>
                <a:spcPts val="0"/>
              </a:spcAft>
              <a:buClrTx/>
              <a:buSzTx/>
              <a:buFontTx/>
              <a:buNone/>
              <a:tabLst/>
              <a:defRPr/>
            </a:pPr>
            <a:r>
              <a:rPr lang="en-GB" sz="2400" dirty="0">
                <a:latin typeface="+mn-lt"/>
              </a:rPr>
              <a:t>** Unless you have applied for previous</a:t>
            </a:r>
            <a:r>
              <a:rPr lang="en-GB" sz="2400" baseline="0" dirty="0">
                <a:latin typeface="+mn-lt"/>
              </a:rPr>
              <a:t> protection, if you believe you have pension assets over the LTA you should have had some form of review if you have a financial planner currently. Also if you are near to the LTA now ideally you should understand your headroom and what your options are to address if you are concerned about it.</a:t>
            </a:r>
            <a:endParaRPr lang="en-GB" sz="2400" dirty="0">
              <a:latin typeface="+mn-lt"/>
            </a:endParaRPr>
          </a:p>
          <a:p>
            <a:endParaRPr lang="en-GB" dirty="0"/>
          </a:p>
        </p:txBody>
      </p:sp>
      <p:sp>
        <p:nvSpPr>
          <p:cNvPr id="4" name="Slide Number Placeholder 3"/>
          <p:cNvSpPr>
            <a:spLocks noGrp="1"/>
          </p:cNvSpPr>
          <p:nvPr>
            <p:ph type="sldNum" sz="quarter" idx="5"/>
          </p:nvPr>
        </p:nvSpPr>
        <p:spPr/>
        <p:txBody>
          <a:bodyPr/>
          <a:lstStyle/>
          <a:p>
            <a:fld id="{F92A283F-C23F-432F-90F8-6654D7428C20}" type="slidenum">
              <a:rPr lang="de-DE" smtClean="0"/>
              <a:t>15</a:t>
            </a:fld>
            <a:endParaRPr lang="de-DE"/>
          </a:p>
        </p:txBody>
      </p:sp>
    </p:spTree>
    <p:extLst>
      <p:ext uri="{BB962C8B-B14F-4D97-AF65-F5344CB8AC3E}">
        <p14:creationId xmlns:p14="http://schemas.microsoft.com/office/powerpoint/2010/main" val="949925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2A283F-C23F-432F-90F8-6654D7428C20}" type="slidenum">
              <a:rPr lang="de-DE" smtClean="0"/>
              <a:t>16</a:t>
            </a:fld>
            <a:endParaRPr lang="de-DE"/>
          </a:p>
        </p:txBody>
      </p:sp>
    </p:spTree>
    <p:extLst>
      <p:ext uri="{BB962C8B-B14F-4D97-AF65-F5344CB8AC3E}">
        <p14:creationId xmlns:p14="http://schemas.microsoft.com/office/powerpoint/2010/main" val="1985614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So how does Lifetime Cashflow help</a:t>
            </a:r>
          </a:p>
          <a:p>
            <a:pPr marL="171450" indent="-171450">
              <a:buFont typeface="Arial" panose="020B0604020202020204" pitchFamily="34" charset="0"/>
              <a:buChar char="•"/>
            </a:pPr>
            <a:r>
              <a:rPr lang="en-GB" dirty="0"/>
              <a:t>It</a:t>
            </a:r>
            <a:r>
              <a:rPr lang="en-GB" baseline="0" dirty="0"/>
              <a:t> allows Financial planners to understand and set clearly defined goals so that they can build a road map to the future</a:t>
            </a:r>
          </a:p>
          <a:p>
            <a:pPr marL="171450" indent="-171450">
              <a:buFont typeface="Arial" panose="020B0604020202020204" pitchFamily="34" charset="0"/>
              <a:buChar char="•"/>
            </a:pPr>
            <a:r>
              <a:rPr lang="en-GB" baseline="0" dirty="0"/>
              <a:t>Having a plan in place </a:t>
            </a:r>
            <a:r>
              <a:rPr lang="en-GB" b="1" baseline="0" dirty="0"/>
              <a:t>also</a:t>
            </a:r>
            <a:r>
              <a:rPr lang="en-GB" baseline="0" dirty="0"/>
              <a:t> increases the chances of achieving these goals</a:t>
            </a:r>
            <a:endParaRPr lang="en-GB" dirty="0"/>
          </a:p>
          <a:p>
            <a:endParaRPr lang="en-GB" dirty="0"/>
          </a:p>
        </p:txBody>
      </p:sp>
      <p:sp>
        <p:nvSpPr>
          <p:cNvPr id="4" name="Slide Number Placeholder 3"/>
          <p:cNvSpPr>
            <a:spLocks noGrp="1"/>
          </p:cNvSpPr>
          <p:nvPr>
            <p:ph type="sldNum" sz="quarter" idx="5"/>
          </p:nvPr>
        </p:nvSpPr>
        <p:spPr/>
        <p:txBody>
          <a:bodyPr/>
          <a:lstStyle/>
          <a:p>
            <a:fld id="{F92A283F-C23F-432F-90F8-6654D7428C20}" type="slidenum">
              <a:rPr lang="de-DE" smtClean="0"/>
              <a:t>19</a:t>
            </a:fld>
            <a:endParaRPr lang="de-DE"/>
          </a:p>
        </p:txBody>
      </p:sp>
    </p:spTree>
    <p:extLst>
      <p:ext uri="{BB962C8B-B14F-4D97-AF65-F5344CB8AC3E}">
        <p14:creationId xmlns:p14="http://schemas.microsoft.com/office/powerpoint/2010/main" val="938095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Once</a:t>
            </a:r>
            <a:r>
              <a:rPr lang="en-GB" baseline="0" dirty="0"/>
              <a:t> we have set the timeline up there are various inflows and outflows that are expected over the course of someone’s life </a:t>
            </a:r>
          </a:p>
          <a:p>
            <a:pPr marL="171450" indent="-171450">
              <a:buFont typeface="Arial" panose="020B0604020202020204" pitchFamily="34" charset="0"/>
              <a:buChar char="•"/>
            </a:pPr>
            <a:r>
              <a:rPr lang="en-GB" baseline="0" dirty="0"/>
              <a:t>So we build in all income and expenditure both current and what this might be in the future</a:t>
            </a:r>
          </a:p>
          <a:p>
            <a:pPr marL="171450" indent="-171450">
              <a:buFont typeface="Arial" panose="020B0604020202020204" pitchFamily="34" charset="0"/>
              <a:buChar char="•"/>
            </a:pPr>
            <a:r>
              <a:rPr lang="en-GB" baseline="0" dirty="0"/>
              <a:t>And all assets and liabilities</a:t>
            </a:r>
          </a:p>
          <a:p>
            <a:endParaRPr lang="en-GB" dirty="0"/>
          </a:p>
        </p:txBody>
      </p:sp>
      <p:sp>
        <p:nvSpPr>
          <p:cNvPr id="4" name="Slide Number Placeholder 3"/>
          <p:cNvSpPr>
            <a:spLocks noGrp="1"/>
          </p:cNvSpPr>
          <p:nvPr>
            <p:ph type="sldNum" sz="quarter" idx="5"/>
          </p:nvPr>
        </p:nvSpPr>
        <p:spPr/>
        <p:txBody>
          <a:bodyPr/>
          <a:lstStyle/>
          <a:p>
            <a:fld id="{F92A283F-C23F-432F-90F8-6654D7428C20}" type="slidenum">
              <a:rPr lang="de-DE" smtClean="0"/>
              <a:t>20</a:t>
            </a:fld>
            <a:endParaRPr lang="de-DE"/>
          </a:p>
        </p:txBody>
      </p:sp>
    </p:spTree>
    <p:extLst>
      <p:ext uri="{BB962C8B-B14F-4D97-AF65-F5344CB8AC3E}">
        <p14:creationId xmlns:p14="http://schemas.microsoft.com/office/powerpoint/2010/main" val="1088897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wealthy clients but this planning works at all levels and could be more valuable if there is less overall wealth to start with so choices need to be made</a:t>
            </a:r>
          </a:p>
        </p:txBody>
      </p:sp>
      <p:sp>
        <p:nvSpPr>
          <p:cNvPr id="4" name="Slide Number Placeholder 3"/>
          <p:cNvSpPr>
            <a:spLocks noGrp="1"/>
          </p:cNvSpPr>
          <p:nvPr>
            <p:ph type="sldNum" sz="quarter" idx="5"/>
          </p:nvPr>
        </p:nvSpPr>
        <p:spPr/>
        <p:txBody>
          <a:bodyPr/>
          <a:lstStyle/>
          <a:p>
            <a:fld id="{F92A283F-C23F-432F-90F8-6654D7428C20}" type="slidenum">
              <a:rPr lang="de-DE" smtClean="0"/>
              <a:t>21</a:t>
            </a:fld>
            <a:endParaRPr lang="de-DE"/>
          </a:p>
        </p:txBody>
      </p:sp>
    </p:spTree>
    <p:extLst>
      <p:ext uri="{BB962C8B-B14F-4D97-AF65-F5344CB8AC3E}">
        <p14:creationId xmlns:p14="http://schemas.microsoft.com/office/powerpoint/2010/main" val="3004350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686" rtl="0" eaLnBrk="1" fontAlgn="auto" latinLnBrk="0" hangingPunct="1">
              <a:lnSpc>
                <a:spcPct val="100000"/>
              </a:lnSpc>
              <a:spcBef>
                <a:spcPts val="0"/>
              </a:spcBef>
              <a:spcAft>
                <a:spcPts val="0"/>
              </a:spcAft>
              <a:buClrTx/>
              <a:buSzTx/>
              <a:buFontTx/>
              <a:buNone/>
              <a:tabLst/>
              <a:defRPr/>
            </a:pPr>
            <a:r>
              <a:rPr lang="en-GB" dirty="0"/>
              <a:t>A successful</a:t>
            </a:r>
            <a:r>
              <a:rPr lang="en-GB" baseline="0" dirty="0"/>
              <a:t> plan!!</a:t>
            </a:r>
          </a:p>
          <a:p>
            <a:pPr marL="0" marR="0" lvl="0" indent="0" algn="l" defTabSz="1828686"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1828686" rtl="0" eaLnBrk="1" fontAlgn="auto" latinLnBrk="0" hangingPunct="1">
              <a:lnSpc>
                <a:spcPct val="100000"/>
              </a:lnSpc>
              <a:spcBef>
                <a:spcPts val="0"/>
              </a:spcBef>
              <a:spcAft>
                <a:spcPts val="0"/>
              </a:spcAft>
              <a:buClrTx/>
              <a:buSzTx/>
              <a:buFontTx/>
              <a:buNone/>
              <a:tabLst/>
              <a:defRPr/>
            </a:pPr>
            <a:r>
              <a:rPr lang="en-GB" baseline="0" dirty="0"/>
              <a:t>Our system can allow for all the changing variables such as inflation, tax rates, allowances and exemptions etc</a:t>
            </a:r>
            <a:endParaRPr lang="en-GB" dirty="0"/>
          </a:p>
        </p:txBody>
      </p:sp>
      <p:sp>
        <p:nvSpPr>
          <p:cNvPr id="4" name="Slide Number Placeholder 3"/>
          <p:cNvSpPr>
            <a:spLocks noGrp="1"/>
          </p:cNvSpPr>
          <p:nvPr>
            <p:ph type="sldNum" sz="quarter" idx="5"/>
          </p:nvPr>
        </p:nvSpPr>
        <p:spPr/>
        <p:txBody>
          <a:bodyPr/>
          <a:lstStyle/>
          <a:p>
            <a:fld id="{F92A283F-C23F-432F-90F8-6654D7428C20}" type="slidenum">
              <a:rPr lang="de-DE" smtClean="0"/>
              <a:t>22</a:t>
            </a:fld>
            <a:endParaRPr lang="de-DE"/>
          </a:p>
        </p:txBody>
      </p:sp>
    </p:spTree>
    <p:extLst>
      <p:ext uri="{BB962C8B-B14F-4D97-AF65-F5344CB8AC3E}">
        <p14:creationId xmlns:p14="http://schemas.microsoft.com/office/powerpoint/2010/main" val="109607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2A283F-C23F-432F-90F8-6654D7428C20}" type="slidenum">
              <a:rPr lang="de-DE" smtClean="0"/>
              <a:t>23</a:t>
            </a:fld>
            <a:endParaRPr lang="de-DE"/>
          </a:p>
        </p:txBody>
      </p:sp>
    </p:spTree>
    <p:extLst>
      <p:ext uri="{BB962C8B-B14F-4D97-AF65-F5344CB8AC3E}">
        <p14:creationId xmlns:p14="http://schemas.microsoft.com/office/powerpoint/2010/main" val="246446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2A283F-C23F-432F-90F8-6654D7428C20}" type="slidenum">
              <a:rPr lang="de-DE" smtClean="0"/>
              <a:t>24</a:t>
            </a:fld>
            <a:endParaRPr lang="de-DE"/>
          </a:p>
        </p:txBody>
      </p:sp>
    </p:spTree>
    <p:extLst>
      <p:ext uri="{BB962C8B-B14F-4D97-AF65-F5344CB8AC3E}">
        <p14:creationId xmlns:p14="http://schemas.microsoft.com/office/powerpoint/2010/main" val="887925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71513" lvl="1" indent="-214313" defTabSz="685800">
              <a:lnSpc>
                <a:spcPct val="90000"/>
              </a:lnSpc>
              <a:spcBef>
                <a:spcPts val="750"/>
              </a:spcBef>
              <a:buFont typeface="Arial" panose="020B0604020202020204" pitchFamily="34" charset="0"/>
              <a:buChar char="•"/>
            </a:pPr>
            <a:r>
              <a:rPr lang="en-GB" sz="2400" dirty="0">
                <a:solidFill>
                  <a:srgbClr val="464648"/>
                </a:solidFill>
              </a:rPr>
              <a:t>We use a questionnaire to establish attitude to risk</a:t>
            </a:r>
          </a:p>
          <a:p>
            <a:pPr marL="671513" lvl="1" indent="-214313" defTabSz="685800">
              <a:lnSpc>
                <a:spcPct val="90000"/>
              </a:lnSpc>
              <a:spcBef>
                <a:spcPts val="750"/>
              </a:spcBef>
              <a:buFont typeface="Arial" panose="020B0604020202020204" pitchFamily="34" charset="0"/>
              <a:buChar char="•"/>
            </a:pPr>
            <a:endParaRPr lang="en-GB" sz="2400" dirty="0">
              <a:solidFill>
                <a:srgbClr val="464648"/>
              </a:solidFill>
            </a:endParaRPr>
          </a:p>
          <a:p>
            <a:pPr marL="671513" lvl="1" indent="-214313" defTabSz="685800">
              <a:lnSpc>
                <a:spcPct val="90000"/>
              </a:lnSpc>
              <a:spcBef>
                <a:spcPts val="750"/>
              </a:spcBef>
              <a:buFont typeface="Arial" panose="020B0604020202020204" pitchFamily="34" charset="0"/>
              <a:buChar char="•"/>
            </a:pPr>
            <a:r>
              <a:rPr lang="en-GB" sz="2400" dirty="0"/>
              <a:t>Capacity for loss – How will my life be affected if my investments fall in value?</a:t>
            </a:r>
          </a:p>
          <a:p>
            <a:pPr marL="671513" lvl="1" indent="-214313" defTabSz="685800">
              <a:lnSpc>
                <a:spcPct val="90000"/>
              </a:lnSpc>
              <a:spcBef>
                <a:spcPts val="750"/>
              </a:spcBef>
              <a:buFont typeface="Arial" panose="020B0604020202020204" pitchFamily="34" charset="0"/>
              <a:buChar char="•"/>
            </a:pPr>
            <a:r>
              <a:rPr lang="en-GB" sz="2400" dirty="0"/>
              <a:t>Need to take risk – How much risk do I need to take to achieve my goals?</a:t>
            </a:r>
          </a:p>
          <a:p>
            <a:pPr marL="671513" lvl="1" indent="-214313" defTabSz="685800">
              <a:lnSpc>
                <a:spcPct val="90000"/>
              </a:lnSpc>
              <a:spcBef>
                <a:spcPts val="750"/>
              </a:spcBef>
              <a:buFont typeface="Arial" panose="020B0604020202020204" pitchFamily="34" charset="0"/>
              <a:buChar char="•"/>
            </a:pPr>
            <a:r>
              <a:rPr lang="en-GB" sz="2400" dirty="0"/>
              <a:t>Tolerance to risk – How much risk am I comfortable with?</a:t>
            </a:r>
          </a:p>
          <a:p>
            <a:pPr marL="671513" lvl="1" indent="-214313" defTabSz="685800">
              <a:lnSpc>
                <a:spcPct val="90000"/>
              </a:lnSpc>
              <a:spcBef>
                <a:spcPts val="750"/>
              </a:spcBef>
              <a:buFont typeface="Arial" panose="020B0604020202020204" pitchFamily="34" charset="0"/>
              <a:buChar char="•"/>
            </a:pPr>
            <a:r>
              <a:rPr lang="en-GB" sz="2400" dirty="0"/>
              <a:t>Risk of personal loss – How would my life change if the worst were to happen?</a:t>
            </a:r>
          </a:p>
          <a:p>
            <a:pPr marL="671513" lvl="1" indent="-214313" defTabSz="685800">
              <a:lnSpc>
                <a:spcPct val="90000"/>
              </a:lnSpc>
              <a:spcBef>
                <a:spcPts val="750"/>
              </a:spcBef>
              <a:buFont typeface="Arial" panose="020B0604020202020204" pitchFamily="34" charset="0"/>
              <a:buChar char="•"/>
            </a:pPr>
            <a:r>
              <a:rPr lang="en-GB" sz="2400" dirty="0"/>
              <a:t>Your time horizon – How long will I be investing for?</a:t>
            </a:r>
            <a:endParaRPr lang="en-GB" sz="2400" dirty="0">
              <a:solidFill>
                <a:srgbClr val="464648"/>
              </a:solidFill>
            </a:endParaRPr>
          </a:p>
          <a:p>
            <a:pPr marL="671513" lvl="1" indent="-214313" defTabSz="685800">
              <a:lnSpc>
                <a:spcPct val="90000"/>
              </a:lnSpc>
              <a:spcBef>
                <a:spcPts val="750"/>
              </a:spcBef>
              <a:buFont typeface="Arial" panose="020B0604020202020204" pitchFamily="34" charset="0"/>
              <a:buChar char="•"/>
            </a:pPr>
            <a:endParaRPr lang="en-GB" sz="2400" dirty="0">
              <a:solidFill>
                <a:srgbClr val="464648"/>
              </a:solidFill>
            </a:endParaRPr>
          </a:p>
          <a:p>
            <a:pPr marL="671513" lvl="1" indent="-214313" defTabSz="685800">
              <a:lnSpc>
                <a:spcPct val="90000"/>
              </a:lnSpc>
              <a:spcBef>
                <a:spcPts val="750"/>
              </a:spcBef>
              <a:buFont typeface="Arial" panose="020B0604020202020204" pitchFamily="34" charset="0"/>
              <a:buChar char="•"/>
            </a:pPr>
            <a:r>
              <a:rPr lang="en-GB" sz="2400" dirty="0">
                <a:solidFill>
                  <a:srgbClr val="464648"/>
                </a:solidFill>
              </a:rPr>
              <a:t>Resilience to </a:t>
            </a:r>
          </a:p>
          <a:p>
            <a:pPr marL="1128713" lvl="2" indent="-214313" defTabSz="685800">
              <a:lnSpc>
                <a:spcPct val="90000"/>
              </a:lnSpc>
              <a:spcBef>
                <a:spcPts val="750"/>
              </a:spcBef>
              <a:buFont typeface="Arial" panose="020B0604020202020204" pitchFamily="34" charset="0"/>
              <a:buChar char="•"/>
            </a:pPr>
            <a:r>
              <a:rPr lang="en-GB" sz="2400" dirty="0">
                <a:solidFill>
                  <a:srgbClr val="464648"/>
                </a:solidFill>
              </a:rPr>
              <a:t>Death of one partner</a:t>
            </a:r>
          </a:p>
          <a:p>
            <a:pPr marL="1128713" lvl="2" indent="-214313" defTabSz="685800">
              <a:lnSpc>
                <a:spcPct val="90000"/>
              </a:lnSpc>
              <a:spcBef>
                <a:spcPts val="750"/>
              </a:spcBef>
              <a:buFont typeface="Arial" panose="020B0604020202020204" pitchFamily="34" charset="0"/>
              <a:buChar char="•"/>
            </a:pPr>
            <a:r>
              <a:rPr lang="en-GB" sz="2400" dirty="0">
                <a:solidFill>
                  <a:srgbClr val="464648"/>
                </a:solidFill>
              </a:rPr>
              <a:t>Serious injury or illness of one partner</a:t>
            </a:r>
          </a:p>
          <a:p>
            <a:endParaRPr lang="en-GB" dirty="0"/>
          </a:p>
        </p:txBody>
      </p:sp>
      <p:sp>
        <p:nvSpPr>
          <p:cNvPr id="4" name="Slide Number Placeholder 3"/>
          <p:cNvSpPr>
            <a:spLocks noGrp="1"/>
          </p:cNvSpPr>
          <p:nvPr>
            <p:ph type="sldNum" sz="quarter" idx="5"/>
          </p:nvPr>
        </p:nvSpPr>
        <p:spPr/>
        <p:txBody>
          <a:bodyPr/>
          <a:lstStyle/>
          <a:p>
            <a:fld id="{F92A283F-C23F-432F-90F8-6654D7428C20}" type="slidenum">
              <a:rPr lang="de-DE" smtClean="0"/>
              <a:t>25</a:t>
            </a:fld>
            <a:endParaRPr lang="de-DE"/>
          </a:p>
        </p:txBody>
      </p:sp>
    </p:spTree>
    <p:extLst>
      <p:ext uri="{BB962C8B-B14F-4D97-AF65-F5344CB8AC3E}">
        <p14:creationId xmlns:p14="http://schemas.microsoft.com/office/powerpoint/2010/main" val="1382011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Opening</a:t>
            </a:r>
          </a:p>
          <a:p>
            <a:r>
              <a:rPr lang="en-GB" dirty="0"/>
              <a:t>Introductions</a:t>
            </a:r>
          </a:p>
          <a:p>
            <a:r>
              <a:rPr lang="en-GB" dirty="0"/>
              <a:t>Evelyn Partners</a:t>
            </a:r>
          </a:p>
          <a:p>
            <a:endParaRPr lang="en-GB" dirty="0"/>
          </a:p>
        </p:txBody>
      </p:sp>
      <p:sp>
        <p:nvSpPr>
          <p:cNvPr id="4" name="Slide Number Placeholder 3"/>
          <p:cNvSpPr>
            <a:spLocks noGrp="1"/>
          </p:cNvSpPr>
          <p:nvPr>
            <p:ph type="sldNum" sz="quarter" idx="5"/>
          </p:nvPr>
        </p:nvSpPr>
        <p:spPr/>
        <p:txBody>
          <a:bodyPr/>
          <a:lstStyle/>
          <a:p>
            <a:fld id="{F92A283F-C23F-432F-90F8-6654D7428C20}" type="slidenum">
              <a:rPr lang="de-DE" smtClean="0"/>
              <a:t>2</a:t>
            </a:fld>
            <a:endParaRPr lang="de-DE"/>
          </a:p>
        </p:txBody>
      </p:sp>
    </p:spTree>
    <p:extLst>
      <p:ext uri="{BB962C8B-B14F-4D97-AF65-F5344CB8AC3E}">
        <p14:creationId xmlns:p14="http://schemas.microsoft.com/office/powerpoint/2010/main" val="33947929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Becoming more and more important</a:t>
            </a:r>
          </a:p>
        </p:txBody>
      </p:sp>
      <p:sp>
        <p:nvSpPr>
          <p:cNvPr id="4" name="Slide Number Placeholder 3"/>
          <p:cNvSpPr>
            <a:spLocks noGrp="1"/>
          </p:cNvSpPr>
          <p:nvPr>
            <p:ph type="sldNum" sz="quarter" idx="5"/>
          </p:nvPr>
        </p:nvSpPr>
        <p:spPr/>
        <p:txBody>
          <a:bodyPr/>
          <a:lstStyle/>
          <a:p>
            <a:fld id="{F92A283F-C23F-432F-90F8-6654D7428C20}" type="slidenum">
              <a:rPr lang="de-DE" smtClean="0"/>
              <a:t>26</a:t>
            </a:fld>
            <a:endParaRPr lang="de-DE"/>
          </a:p>
        </p:txBody>
      </p:sp>
    </p:spTree>
    <p:extLst>
      <p:ext uri="{BB962C8B-B14F-4D97-AF65-F5344CB8AC3E}">
        <p14:creationId xmlns:p14="http://schemas.microsoft.com/office/powerpoint/2010/main" val="2913924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will increase due to recent Autumn Statement</a:t>
            </a:r>
          </a:p>
        </p:txBody>
      </p:sp>
      <p:sp>
        <p:nvSpPr>
          <p:cNvPr id="4" name="Slide Number Placeholder 3"/>
          <p:cNvSpPr>
            <a:spLocks noGrp="1"/>
          </p:cNvSpPr>
          <p:nvPr>
            <p:ph type="sldNum" sz="quarter" idx="5"/>
          </p:nvPr>
        </p:nvSpPr>
        <p:spPr/>
        <p:txBody>
          <a:bodyPr/>
          <a:lstStyle/>
          <a:p>
            <a:fld id="{F92A283F-C23F-432F-90F8-6654D7428C20}" type="slidenum">
              <a:rPr lang="de-DE" smtClean="0"/>
              <a:t>27</a:t>
            </a:fld>
            <a:endParaRPr lang="de-DE"/>
          </a:p>
        </p:txBody>
      </p:sp>
    </p:spTree>
    <p:extLst>
      <p:ext uri="{BB962C8B-B14F-4D97-AF65-F5344CB8AC3E}">
        <p14:creationId xmlns:p14="http://schemas.microsoft.com/office/powerpoint/2010/main" val="1628927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400" b="1" i="0" u="none" strike="noStrike" kern="1200" baseline="0" dirty="0">
                <a:solidFill>
                  <a:schemeClr val="tx1"/>
                </a:solidFill>
                <a:latin typeface="+mn-lt"/>
                <a:ea typeface="+mn-ea"/>
                <a:cs typeface="+mn-cs"/>
              </a:rPr>
              <a:t>Key message:  </a:t>
            </a:r>
            <a:r>
              <a:rPr lang="en-GB" sz="2400" b="0" i="0" u="none" strike="noStrike" kern="1200" baseline="0" dirty="0">
                <a:solidFill>
                  <a:schemeClr val="tx1"/>
                </a:solidFill>
                <a:latin typeface="+mn-lt"/>
                <a:ea typeface="+mn-ea"/>
                <a:cs typeface="+mn-cs"/>
              </a:rPr>
              <a:t>With this freedom comes more choice which leads to more complexity.</a:t>
            </a:r>
          </a:p>
          <a:p>
            <a:endParaRPr lang="en-GB" sz="2400" b="0" i="0" u="none" strike="noStrike" kern="1200" baseline="0" dirty="0">
              <a:solidFill>
                <a:schemeClr val="tx1"/>
              </a:solidFill>
              <a:latin typeface="+mn-lt"/>
              <a:ea typeface="+mn-ea"/>
              <a:cs typeface="+mn-cs"/>
            </a:endParaRPr>
          </a:p>
          <a:p>
            <a:r>
              <a:rPr lang="en-GB" sz="2400" b="1" i="0" u="none" strike="noStrike" kern="1200" baseline="0" dirty="0">
                <a:solidFill>
                  <a:schemeClr val="tx1"/>
                </a:solidFill>
                <a:latin typeface="+mn-lt"/>
                <a:ea typeface="+mn-ea"/>
                <a:cs typeface="+mn-cs"/>
              </a:rPr>
              <a:t>Narrative:</a:t>
            </a:r>
            <a:r>
              <a:rPr lang="en-GB" sz="2400" b="0" i="0" u="none" strike="noStrike" kern="1200" baseline="0" dirty="0">
                <a:solidFill>
                  <a:schemeClr val="tx1"/>
                </a:solidFill>
                <a:latin typeface="+mn-lt"/>
                <a:ea typeface="+mn-ea"/>
                <a:cs typeface="+mn-cs"/>
              </a:rPr>
              <a:t>  To give people more control over their hard-earned savings, in 2015 the Government changed the way you can access your pension. You now have total freedom over your money, with different options for taking an income in retirement. </a:t>
            </a:r>
          </a:p>
          <a:p>
            <a:endParaRPr lang="en-GB" sz="2400" b="0" i="0" u="none" strike="noStrike" kern="1200" baseline="0" dirty="0">
              <a:solidFill>
                <a:schemeClr val="tx1"/>
              </a:solidFill>
              <a:latin typeface="+mn-lt"/>
              <a:ea typeface="+mn-ea"/>
              <a:cs typeface="+mn-cs"/>
            </a:endParaRPr>
          </a:p>
          <a:p>
            <a:r>
              <a:rPr lang="en-GB" sz="2400" b="0" i="0" u="none" strike="noStrike" kern="1200" baseline="0" dirty="0">
                <a:solidFill>
                  <a:schemeClr val="tx1"/>
                </a:solidFill>
                <a:latin typeface="+mn-lt"/>
                <a:ea typeface="+mn-ea"/>
                <a:cs typeface="+mn-cs"/>
              </a:rPr>
              <a:t>There are four key</a:t>
            </a:r>
            <a:r>
              <a:rPr lang="en-GB" sz="2400" dirty="0">
                <a:solidFill>
                  <a:prstClr val="black"/>
                </a:solidFill>
              </a:rPr>
              <a:t> options for</a:t>
            </a:r>
            <a:r>
              <a:rPr lang="en-GB" sz="2400" baseline="0" dirty="0">
                <a:solidFill>
                  <a:prstClr val="black"/>
                </a:solidFill>
              </a:rPr>
              <a:t> you to consider</a:t>
            </a:r>
            <a:r>
              <a:rPr lang="en-GB" sz="2400" dirty="0">
                <a:solidFill>
                  <a:prstClr val="black"/>
                </a:solidFill>
              </a:rPr>
              <a:t>.</a:t>
            </a:r>
            <a:r>
              <a:rPr lang="en-GB" sz="2400" baseline="0" dirty="0">
                <a:solidFill>
                  <a:prstClr val="black"/>
                </a:solidFill>
              </a:rPr>
              <a:t> B</a:t>
            </a:r>
            <a:r>
              <a:rPr lang="en-GB" sz="2400" b="0" i="0" u="none" strike="noStrike" kern="1200" baseline="0" dirty="0">
                <a:solidFill>
                  <a:schemeClr val="tx1"/>
                </a:solidFill>
                <a:latin typeface="+mn-lt"/>
                <a:ea typeface="+mn-ea"/>
                <a:cs typeface="+mn-cs"/>
              </a:rPr>
              <a:t>ut which one is right for you depends on your individual circumstances.  In fact, for many people, the best outcome is to take a combination of the different options. </a:t>
            </a:r>
          </a:p>
          <a:p>
            <a:endParaRPr lang="en-GB" dirty="0"/>
          </a:p>
        </p:txBody>
      </p:sp>
      <p:sp>
        <p:nvSpPr>
          <p:cNvPr id="4" name="Slide Number Placeholder 3"/>
          <p:cNvSpPr>
            <a:spLocks noGrp="1"/>
          </p:cNvSpPr>
          <p:nvPr>
            <p:ph type="sldNum" sz="quarter" idx="5"/>
          </p:nvPr>
        </p:nvSpPr>
        <p:spPr/>
        <p:txBody>
          <a:bodyPr/>
          <a:lstStyle/>
          <a:p>
            <a:fld id="{F92A283F-C23F-432F-90F8-6654D7428C20}" type="slidenum">
              <a:rPr lang="de-DE" smtClean="0"/>
              <a:t>28</a:t>
            </a:fld>
            <a:endParaRPr lang="de-DE"/>
          </a:p>
        </p:txBody>
      </p:sp>
    </p:spTree>
    <p:extLst>
      <p:ext uri="{BB962C8B-B14F-4D97-AF65-F5344CB8AC3E}">
        <p14:creationId xmlns:p14="http://schemas.microsoft.com/office/powerpoint/2010/main" val="2374524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Dividend exemption falling to £1000 in April 23 and then to £500 in April </a:t>
            </a:r>
          </a:p>
          <a:p>
            <a:r>
              <a:rPr lang="en-GB" dirty="0"/>
              <a:t>CGT exemption will fall to £6000 in April 23 and then to £3000 in April 24</a:t>
            </a:r>
          </a:p>
          <a:p>
            <a:r>
              <a:rPr lang="en-GB" dirty="0"/>
              <a:t>Cgt and dividend tax rates will stay the same as at present</a:t>
            </a:r>
          </a:p>
        </p:txBody>
      </p:sp>
      <p:sp>
        <p:nvSpPr>
          <p:cNvPr id="4" name="Slide Number Placeholder 3"/>
          <p:cNvSpPr>
            <a:spLocks noGrp="1"/>
          </p:cNvSpPr>
          <p:nvPr>
            <p:ph type="sldNum" sz="quarter" idx="5"/>
          </p:nvPr>
        </p:nvSpPr>
        <p:spPr/>
        <p:txBody>
          <a:bodyPr/>
          <a:lstStyle/>
          <a:p>
            <a:fld id="{F92A283F-C23F-432F-90F8-6654D7428C20}" type="slidenum">
              <a:rPr lang="de-DE" smtClean="0"/>
              <a:t>30</a:t>
            </a:fld>
            <a:endParaRPr lang="de-DE"/>
          </a:p>
        </p:txBody>
      </p:sp>
    </p:spTree>
    <p:extLst>
      <p:ext uri="{BB962C8B-B14F-4D97-AF65-F5344CB8AC3E}">
        <p14:creationId xmlns:p14="http://schemas.microsoft.com/office/powerpoint/2010/main" val="3170018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Dividend exemption falling to £1000 in April 23 and then to £500 in April </a:t>
            </a:r>
          </a:p>
          <a:p>
            <a:r>
              <a:rPr lang="en-GB" dirty="0"/>
              <a:t>CGT exemption will fall to £6000 in April 23 and then to £3000 in April 24</a:t>
            </a:r>
          </a:p>
          <a:p>
            <a:r>
              <a:rPr lang="en-GB" dirty="0"/>
              <a:t>Cgt and dividend tax rates will stay the same as at present</a:t>
            </a:r>
          </a:p>
        </p:txBody>
      </p:sp>
      <p:sp>
        <p:nvSpPr>
          <p:cNvPr id="4" name="Slide Number Placeholder 3"/>
          <p:cNvSpPr>
            <a:spLocks noGrp="1"/>
          </p:cNvSpPr>
          <p:nvPr>
            <p:ph type="sldNum" sz="quarter" idx="5"/>
          </p:nvPr>
        </p:nvSpPr>
        <p:spPr/>
        <p:txBody>
          <a:bodyPr/>
          <a:lstStyle/>
          <a:p>
            <a:fld id="{F92A283F-C23F-432F-90F8-6654D7428C20}" type="slidenum">
              <a:rPr lang="de-DE" smtClean="0"/>
              <a:t>31</a:t>
            </a:fld>
            <a:endParaRPr lang="de-DE"/>
          </a:p>
        </p:txBody>
      </p:sp>
    </p:spTree>
    <p:extLst>
      <p:ext uri="{BB962C8B-B14F-4D97-AF65-F5344CB8AC3E}">
        <p14:creationId xmlns:p14="http://schemas.microsoft.com/office/powerpoint/2010/main" val="1355833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Dividend exemption falling to £1000 in April 23 and then to £500 in April </a:t>
            </a:r>
          </a:p>
          <a:p>
            <a:r>
              <a:rPr lang="en-GB" dirty="0"/>
              <a:t>CGT exemption will fall to £6000 in April 23 and then to £3000 in April 24</a:t>
            </a:r>
          </a:p>
          <a:p>
            <a:r>
              <a:rPr lang="en-GB" dirty="0"/>
              <a:t>Cgt and dividend tax rates will stay the same as at present</a:t>
            </a:r>
          </a:p>
        </p:txBody>
      </p:sp>
      <p:sp>
        <p:nvSpPr>
          <p:cNvPr id="4" name="Slide Number Placeholder 3"/>
          <p:cNvSpPr>
            <a:spLocks noGrp="1"/>
          </p:cNvSpPr>
          <p:nvPr>
            <p:ph type="sldNum" sz="quarter" idx="5"/>
          </p:nvPr>
        </p:nvSpPr>
        <p:spPr/>
        <p:txBody>
          <a:bodyPr/>
          <a:lstStyle/>
          <a:p>
            <a:fld id="{F92A283F-C23F-432F-90F8-6654D7428C20}" type="slidenum">
              <a:rPr lang="de-DE" smtClean="0"/>
              <a:t>32</a:t>
            </a:fld>
            <a:endParaRPr lang="de-DE"/>
          </a:p>
        </p:txBody>
      </p:sp>
    </p:spTree>
    <p:extLst>
      <p:ext uri="{BB962C8B-B14F-4D97-AF65-F5344CB8AC3E}">
        <p14:creationId xmlns:p14="http://schemas.microsoft.com/office/powerpoint/2010/main" val="8057176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exemptions and allowances reduce, make sure you use all those that you can </a:t>
            </a:r>
          </a:p>
          <a:p>
            <a:endParaRPr lang="en-GB" dirty="0"/>
          </a:p>
          <a:p>
            <a:r>
              <a:rPr lang="en-GB" dirty="0"/>
              <a:t>Buy to let property as an investment may be less attractive as cgt exemption falls and interest rates rise.</a:t>
            </a:r>
          </a:p>
        </p:txBody>
      </p:sp>
      <p:sp>
        <p:nvSpPr>
          <p:cNvPr id="4" name="Slide Number Placeholder 3"/>
          <p:cNvSpPr>
            <a:spLocks noGrp="1"/>
          </p:cNvSpPr>
          <p:nvPr>
            <p:ph type="sldNum" sz="quarter" idx="5"/>
          </p:nvPr>
        </p:nvSpPr>
        <p:spPr/>
        <p:txBody>
          <a:bodyPr/>
          <a:lstStyle/>
          <a:p>
            <a:fld id="{F92A283F-C23F-432F-90F8-6654D7428C20}" type="slidenum">
              <a:rPr lang="de-DE" smtClean="0"/>
              <a:t>33</a:t>
            </a:fld>
            <a:endParaRPr lang="de-DE"/>
          </a:p>
        </p:txBody>
      </p:sp>
    </p:spTree>
    <p:extLst>
      <p:ext uri="{BB962C8B-B14F-4D97-AF65-F5344CB8AC3E}">
        <p14:creationId xmlns:p14="http://schemas.microsoft.com/office/powerpoint/2010/main" val="17480987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Mandatory: This disclaimer slide</a:t>
            </a:r>
            <a:r>
              <a:rPr lang="en-GB" b="1" baseline="0" dirty="0"/>
              <a:t> MUST be included at the end of every presentation</a:t>
            </a:r>
            <a:endParaRPr lang="en-GB" b="1" dirty="0"/>
          </a:p>
          <a:p>
            <a:endParaRPr lang="en-GB" dirty="0"/>
          </a:p>
        </p:txBody>
      </p:sp>
      <p:sp>
        <p:nvSpPr>
          <p:cNvPr id="4" name="Slide Number Placeholder 3"/>
          <p:cNvSpPr>
            <a:spLocks noGrp="1"/>
          </p:cNvSpPr>
          <p:nvPr>
            <p:ph type="sldNum" sz="quarter" idx="5"/>
          </p:nvPr>
        </p:nvSpPr>
        <p:spPr/>
        <p:txBody>
          <a:bodyPr/>
          <a:lstStyle/>
          <a:p>
            <a:fld id="{F92A283F-C23F-432F-90F8-6654D7428C20}" type="slidenum">
              <a:rPr lang="de-DE" smtClean="0"/>
              <a:t>34</a:t>
            </a:fld>
            <a:endParaRPr lang="de-DE"/>
          </a:p>
        </p:txBody>
      </p:sp>
    </p:spTree>
    <p:extLst>
      <p:ext uri="{BB962C8B-B14F-4D97-AF65-F5344CB8AC3E}">
        <p14:creationId xmlns:p14="http://schemas.microsoft.com/office/powerpoint/2010/main" val="13814466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2A283F-C23F-432F-90F8-6654D7428C20}" type="slidenum">
              <a:rPr lang="de-DE" smtClean="0"/>
              <a:t>36</a:t>
            </a:fld>
            <a:endParaRPr lang="de-DE"/>
          </a:p>
        </p:txBody>
      </p:sp>
    </p:spTree>
    <p:extLst>
      <p:ext uri="{BB962C8B-B14F-4D97-AF65-F5344CB8AC3E}">
        <p14:creationId xmlns:p14="http://schemas.microsoft.com/office/powerpoint/2010/main" val="258866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Approved Ref </a:t>
            </a:r>
            <a:r>
              <a:rPr lang="en-GB" sz="2400" kern="1200" dirty="0">
                <a:solidFill>
                  <a:schemeClr val="tx1"/>
                </a:solidFill>
                <a:effectLst/>
                <a:latin typeface="+mn-lt"/>
                <a:ea typeface="+mn-ea"/>
                <a:cs typeface="+mn-cs"/>
              </a:rPr>
              <a:t> </a:t>
            </a:r>
            <a:r>
              <a:rPr lang="en-GB" sz="1800" dirty="0">
                <a:effectLst/>
                <a:latin typeface="Century Gothic" panose="020B0502020202020204" pitchFamily="34" charset="0"/>
                <a:ea typeface="Calibri" panose="020F0502020204030204" pitchFamily="34" charset="0"/>
                <a:cs typeface="Calibri" panose="020F0502020204030204" pitchFamily="34" charset="0"/>
              </a:rPr>
              <a:t> 230911099</a:t>
            </a:r>
            <a:endParaRPr lang="en-GB" sz="24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92A283F-C23F-432F-90F8-6654D7428C20}" type="slidenum">
              <a:rPr lang="de-DE" smtClean="0"/>
              <a:t>37</a:t>
            </a:fld>
            <a:endParaRPr lang="de-DE"/>
          </a:p>
        </p:txBody>
      </p:sp>
    </p:spTree>
    <p:extLst>
      <p:ext uri="{BB962C8B-B14F-4D97-AF65-F5344CB8AC3E}">
        <p14:creationId xmlns:p14="http://schemas.microsoft.com/office/powerpoint/2010/main" val="3196729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686" rtl="0" eaLnBrk="1" fontAlgn="auto" latinLnBrk="0" hangingPunct="1">
              <a:lnSpc>
                <a:spcPct val="100000"/>
              </a:lnSpc>
              <a:spcBef>
                <a:spcPts val="0"/>
              </a:spcBef>
              <a:spcAft>
                <a:spcPts val="0"/>
              </a:spcAft>
              <a:buClrTx/>
              <a:buSzTx/>
              <a:buFontTx/>
              <a:buNone/>
              <a:tabLst/>
              <a:defRPr/>
            </a:pPr>
            <a:r>
              <a:rPr lang="en-GB" dirty="0"/>
              <a:t>Guidance: This version introduces the group, suitable for accountants. </a:t>
            </a:r>
            <a:r>
              <a:rPr lang="en-GB"/>
              <a:t>Compliance number: </a:t>
            </a:r>
            <a:r>
              <a:rPr lang="en-GB" sz="1800">
                <a:solidFill>
                  <a:srgbClr val="000000"/>
                </a:solidFill>
                <a:effectLst/>
                <a:latin typeface="Calibri" panose="020F0502020204030204" pitchFamily="34" charset="0"/>
                <a:ea typeface="Calibri" panose="020F0502020204030204" pitchFamily="34" charset="0"/>
              </a:rPr>
              <a:t>22065812</a:t>
            </a:r>
            <a:endParaRPr lang="en-GB"/>
          </a:p>
          <a:p>
            <a:pPr marL="0" marR="0" lvl="0" indent="0" algn="l" defTabSz="1828686"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F92A283F-C23F-432F-90F8-6654D7428C20}" type="slidenum">
              <a:rPr lang="de-DE" smtClean="0"/>
              <a:t>3</a:t>
            </a:fld>
            <a:endParaRPr lang="de-DE"/>
          </a:p>
        </p:txBody>
      </p:sp>
    </p:spTree>
    <p:extLst>
      <p:ext uri="{BB962C8B-B14F-4D97-AF65-F5344CB8AC3E}">
        <p14:creationId xmlns:p14="http://schemas.microsoft.com/office/powerpoint/2010/main" val="2337241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2A283F-C23F-432F-90F8-6654D7428C20}" type="slidenum">
              <a:rPr lang="de-DE" smtClean="0"/>
              <a:t>4</a:t>
            </a:fld>
            <a:endParaRPr lang="de-DE"/>
          </a:p>
        </p:txBody>
      </p:sp>
    </p:spTree>
    <p:extLst>
      <p:ext uri="{BB962C8B-B14F-4D97-AF65-F5344CB8AC3E}">
        <p14:creationId xmlns:p14="http://schemas.microsoft.com/office/powerpoint/2010/main" val="3846927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044" indent="-173044">
              <a:buFont typeface="Arial" panose="020B0604020202020204" pitchFamily="34" charset="0"/>
              <a:buChar char="•"/>
            </a:pPr>
            <a:r>
              <a:rPr lang="en-GB" dirty="0"/>
              <a:t>Retirement is a journey over many years and what is right for someone in their 60’s may well not be by the time they get to their 80’s. </a:t>
            </a:r>
          </a:p>
          <a:p>
            <a:pPr marL="173044" indent="-173044">
              <a:buFont typeface="Arial" panose="020B0604020202020204" pitchFamily="34" charset="0"/>
              <a:buChar char="•"/>
            </a:pPr>
            <a:r>
              <a:rPr lang="en-GB" dirty="0"/>
              <a:t>Ongoing advice through the various stages of retirement to ensure that the right decisions are made at the right time will be imperative.</a:t>
            </a:r>
          </a:p>
          <a:p>
            <a:pPr marL="173044" indent="-173044">
              <a:buFont typeface="Arial" panose="020B0604020202020204" pitchFamily="34" charset="0"/>
              <a:buChar char="•"/>
            </a:pPr>
            <a:r>
              <a:rPr lang="en-GB" dirty="0"/>
              <a:t>Investments and their performance should also be frequently assessed </a:t>
            </a:r>
          </a:p>
          <a:p>
            <a:pPr marL="173044" indent="-173044">
              <a:buFont typeface="Arial" panose="020B0604020202020204" pitchFamily="34" charset="0"/>
              <a:buChar char="•"/>
            </a:pPr>
            <a:r>
              <a:rPr lang="en-GB" dirty="0"/>
              <a:t>For example, as you approach retirement, it could make sense to switch more of your investments into safer, more secure assets</a:t>
            </a:r>
          </a:p>
          <a:p>
            <a:endParaRPr lang="en-GB" dirty="0"/>
          </a:p>
          <a:p>
            <a:pPr marL="173044" indent="-173044">
              <a:buFont typeface="Arial" panose="020B0604020202020204" pitchFamily="34" charset="0"/>
              <a:buChar char="•"/>
            </a:pPr>
            <a:r>
              <a:rPr lang="en-GB" dirty="0"/>
              <a:t>We recommend that you review your retirement plan every year with a highly-qualified financial planner.</a:t>
            </a:r>
          </a:p>
          <a:p>
            <a:endParaRPr lang="en-GB" dirty="0"/>
          </a:p>
        </p:txBody>
      </p:sp>
      <p:sp>
        <p:nvSpPr>
          <p:cNvPr id="4" name="Slide Number Placeholder 3"/>
          <p:cNvSpPr>
            <a:spLocks noGrp="1"/>
          </p:cNvSpPr>
          <p:nvPr>
            <p:ph type="sldNum" sz="quarter" idx="5"/>
          </p:nvPr>
        </p:nvSpPr>
        <p:spPr/>
        <p:txBody>
          <a:bodyPr/>
          <a:lstStyle/>
          <a:p>
            <a:fld id="{F92A283F-C23F-432F-90F8-6654D7428C20}" type="slidenum">
              <a:rPr lang="de-DE" smtClean="0"/>
              <a:t>6</a:t>
            </a:fld>
            <a:endParaRPr lang="de-DE"/>
          </a:p>
        </p:txBody>
      </p:sp>
    </p:spTree>
    <p:extLst>
      <p:ext uri="{BB962C8B-B14F-4D97-AF65-F5344CB8AC3E}">
        <p14:creationId xmlns:p14="http://schemas.microsoft.com/office/powerpoint/2010/main" val="2197789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chemeClr val="tx1"/>
                </a:solidFill>
              </a:rPr>
              <a:t>Guidance:  </a:t>
            </a:r>
            <a:r>
              <a:rPr lang="en-GB" dirty="0">
                <a:solidFill>
                  <a:schemeClr val="tx1"/>
                </a:solidFill>
              </a:rPr>
              <a:t>Get the client to think about the questions they need to be asking themselves.  This is about</a:t>
            </a:r>
            <a:r>
              <a:rPr lang="en-GB" baseline="0" dirty="0">
                <a:solidFill>
                  <a:schemeClr val="tx1"/>
                </a:solidFill>
              </a:rPr>
              <a:t> identifying the need for help – not providing all the answers and solutions right here.</a:t>
            </a:r>
            <a:r>
              <a:rPr lang="en-GB" baseline="0" dirty="0"/>
              <a:t> Ask open ended questions.</a:t>
            </a:r>
            <a:endParaRPr lang="en-GB" dirty="0"/>
          </a:p>
          <a:p>
            <a:endParaRPr lang="en-GB" baseline="0" dirty="0">
              <a:solidFill>
                <a:schemeClr val="tx1"/>
              </a:solidFill>
            </a:endParaRPr>
          </a:p>
          <a:p>
            <a:pPr algn="l"/>
            <a:r>
              <a:rPr lang="en-GB" baseline="0" dirty="0">
                <a:solidFill>
                  <a:schemeClr val="tx1"/>
                </a:solidFill>
              </a:rPr>
              <a:t>Questions on the slide are open questions to help with dialogue.  Additional questions you may suggest they think about are:</a:t>
            </a:r>
          </a:p>
          <a:p>
            <a:pPr marL="171450" indent="-171450" algn="l">
              <a:buFont typeface="Arial" panose="020B0604020202020204" pitchFamily="34" charset="0"/>
              <a:buChar char="•"/>
            </a:pPr>
            <a:r>
              <a:rPr lang="en-GB" sz="2400" dirty="0">
                <a:solidFill>
                  <a:schemeClr val="tx1"/>
                </a:solidFill>
              </a:rPr>
              <a:t>When can I retire, can it be earlier if I want to?</a:t>
            </a:r>
          </a:p>
          <a:p>
            <a:pPr marL="171450" indent="-171450" algn="l">
              <a:buFont typeface="Arial" panose="020B0604020202020204" pitchFamily="34" charset="0"/>
              <a:buChar char="•"/>
            </a:pPr>
            <a:r>
              <a:rPr lang="en-GB" sz="2400" dirty="0">
                <a:solidFill>
                  <a:schemeClr val="tx1"/>
                </a:solidFill>
              </a:rPr>
              <a:t>How much do I need for my future and where will this come from?</a:t>
            </a:r>
          </a:p>
          <a:p>
            <a:pPr marL="171450" indent="-171450" algn="l">
              <a:buFont typeface="Arial" panose="020B0604020202020204" pitchFamily="34" charset="0"/>
              <a:buChar char="•"/>
            </a:pPr>
            <a:r>
              <a:rPr lang="en-GB" sz="2400" dirty="0">
                <a:solidFill>
                  <a:schemeClr val="tx1"/>
                </a:solidFill>
              </a:rPr>
              <a:t>Am I investing enough?</a:t>
            </a:r>
          </a:p>
          <a:p>
            <a:pPr marL="171450" indent="-171450" algn="l">
              <a:buFont typeface="Arial" panose="020B0604020202020204" pitchFamily="34" charset="0"/>
              <a:buChar char="•"/>
            </a:pPr>
            <a:r>
              <a:rPr lang="en-GB" sz="2400" dirty="0">
                <a:solidFill>
                  <a:schemeClr val="tx1"/>
                </a:solidFill>
              </a:rPr>
              <a:t>Are my finances structured with maximum tax-efficiency?</a:t>
            </a:r>
          </a:p>
          <a:p>
            <a:pPr marL="171450" indent="-171450" algn="l">
              <a:buFont typeface="Arial" panose="020B0604020202020204" pitchFamily="34" charset="0"/>
              <a:buChar char="•"/>
            </a:pPr>
            <a:r>
              <a:rPr lang="en-GB" sz="2400" dirty="0">
                <a:solidFill>
                  <a:schemeClr val="tx1"/>
                </a:solidFill>
              </a:rPr>
              <a:t>Am I close to the Lifetime allowance? </a:t>
            </a:r>
          </a:p>
          <a:p>
            <a:pPr marL="171450" indent="-171450" algn="l">
              <a:buFont typeface="Arial" panose="020B0604020202020204" pitchFamily="34" charset="0"/>
              <a:buChar char="•"/>
            </a:pPr>
            <a:r>
              <a:rPr lang="en-GB" sz="2400" dirty="0">
                <a:solidFill>
                  <a:schemeClr val="tx1"/>
                </a:solidFill>
              </a:rPr>
              <a:t>Am I using all my allowances?</a:t>
            </a:r>
          </a:p>
          <a:p>
            <a:pPr marL="171450" indent="-171450" algn="l">
              <a:buFont typeface="Arial" panose="020B0604020202020204" pitchFamily="34" charset="0"/>
              <a:buChar char="•"/>
            </a:pPr>
            <a:r>
              <a:rPr lang="en-GB" sz="2400" dirty="0">
                <a:solidFill>
                  <a:schemeClr val="tx1"/>
                </a:solidFill>
              </a:rPr>
              <a:t>Can I afford to help my family without compromising my retirement choices?</a:t>
            </a:r>
          </a:p>
          <a:p>
            <a:pPr marL="171450" indent="-171450" algn="l">
              <a:buFont typeface="Arial" panose="020B0604020202020204" pitchFamily="34" charset="0"/>
              <a:buChar char="•"/>
            </a:pPr>
            <a:r>
              <a:rPr lang="en-GB" sz="2400" dirty="0">
                <a:solidFill>
                  <a:schemeClr val="tx1"/>
                </a:solidFill>
              </a:rPr>
              <a:t>Am I set to leave an inheritance tax bill for my family?</a:t>
            </a:r>
          </a:p>
          <a:p>
            <a:pPr marL="171450" indent="-171450" algn="l">
              <a:buFont typeface="Arial" panose="020B0604020202020204" pitchFamily="34" charset="0"/>
              <a:buChar char="•"/>
            </a:pPr>
            <a:r>
              <a:rPr lang="en-GB" sz="2400" dirty="0">
                <a:solidFill>
                  <a:schemeClr val="tx1"/>
                </a:solidFill>
              </a:rPr>
              <a:t>Will I be able to afford long-term care if I need it?</a:t>
            </a:r>
          </a:p>
          <a:p>
            <a:pPr algn="l"/>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 comfortable would you be with answering these questions yourself?</a:t>
            </a:r>
          </a:p>
          <a:p>
            <a:endParaRPr lang="en-GB" baseline="0" dirty="0"/>
          </a:p>
          <a:p>
            <a:endParaRPr lang="en-GB" dirty="0"/>
          </a:p>
        </p:txBody>
      </p:sp>
      <p:sp>
        <p:nvSpPr>
          <p:cNvPr id="4" name="Slide Number Placeholder 3"/>
          <p:cNvSpPr>
            <a:spLocks noGrp="1"/>
          </p:cNvSpPr>
          <p:nvPr>
            <p:ph type="sldNum" sz="quarter" idx="5"/>
          </p:nvPr>
        </p:nvSpPr>
        <p:spPr/>
        <p:txBody>
          <a:bodyPr/>
          <a:lstStyle/>
          <a:p>
            <a:fld id="{F92A283F-C23F-432F-90F8-6654D7428C20}" type="slidenum">
              <a:rPr lang="de-DE" smtClean="0"/>
              <a:t>7</a:t>
            </a:fld>
            <a:endParaRPr lang="de-DE"/>
          </a:p>
        </p:txBody>
      </p:sp>
    </p:spTree>
    <p:extLst>
      <p:ext uri="{BB962C8B-B14F-4D97-AF65-F5344CB8AC3E}">
        <p14:creationId xmlns:p14="http://schemas.microsoft.com/office/powerpoint/2010/main" val="155597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chemeClr val="tx1"/>
                </a:solidFill>
              </a:rPr>
              <a:t>Guidance:  </a:t>
            </a:r>
            <a:r>
              <a:rPr lang="en-GB" dirty="0">
                <a:solidFill>
                  <a:schemeClr val="tx1"/>
                </a:solidFill>
              </a:rPr>
              <a:t>Get the client to think about the questions they need to be asking themselves.  This is about</a:t>
            </a:r>
            <a:r>
              <a:rPr lang="en-GB" baseline="0" dirty="0">
                <a:solidFill>
                  <a:schemeClr val="tx1"/>
                </a:solidFill>
              </a:rPr>
              <a:t> identifying the need for help – not providing all the answers and solutions right here.</a:t>
            </a:r>
            <a:r>
              <a:rPr lang="en-GB" baseline="0" dirty="0"/>
              <a:t> Ask open ended questions.</a:t>
            </a:r>
            <a:endParaRPr lang="en-GB" dirty="0"/>
          </a:p>
          <a:p>
            <a:endParaRPr lang="en-GB" baseline="0" dirty="0">
              <a:solidFill>
                <a:schemeClr val="tx1"/>
              </a:solidFill>
            </a:endParaRPr>
          </a:p>
          <a:p>
            <a:pPr algn="l"/>
            <a:r>
              <a:rPr lang="en-GB" baseline="0" dirty="0">
                <a:solidFill>
                  <a:schemeClr val="tx1"/>
                </a:solidFill>
              </a:rPr>
              <a:t>Questions on the slide are open questions to help with dialogue.  Additional questions you may suggest they think about are:</a:t>
            </a:r>
          </a:p>
          <a:p>
            <a:pPr marL="171450" indent="-171450" algn="l">
              <a:buFont typeface="Arial" panose="020B0604020202020204" pitchFamily="34" charset="0"/>
              <a:buChar char="•"/>
            </a:pPr>
            <a:r>
              <a:rPr lang="en-GB" sz="2400" dirty="0">
                <a:solidFill>
                  <a:schemeClr val="tx1"/>
                </a:solidFill>
              </a:rPr>
              <a:t>When can I retire, can it be earlier if I want to?</a:t>
            </a:r>
          </a:p>
          <a:p>
            <a:pPr marL="171450" indent="-171450" algn="l">
              <a:buFont typeface="Arial" panose="020B0604020202020204" pitchFamily="34" charset="0"/>
              <a:buChar char="•"/>
            </a:pPr>
            <a:r>
              <a:rPr lang="en-GB" sz="2400" dirty="0">
                <a:solidFill>
                  <a:schemeClr val="tx1"/>
                </a:solidFill>
              </a:rPr>
              <a:t>How much do I need for my future and where will this come from?</a:t>
            </a:r>
          </a:p>
          <a:p>
            <a:pPr marL="171450" indent="-171450" algn="l">
              <a:buFont typeface="Arial" panose="020B0604020202020204" pitchFamily="34" charset="0"/>
              <a:buChar char="•"/>
            </a:pPr>
            <a:r>
              <a:rPr lang="en-GB" sz="2400" dirty="0">
                <a:solidFill>
                  <a:schemeClr val="tx1"/>
                </a:solidFill>
              </a:rPr>
              <a:t>Am I investing enough?</a:t>
            </a:r>
          </a:p>
          <a:p>
            <a:pPr marL="171450" indent="-171450" algn="l">
              <a:buFont typeface="Arial" panose="020B0604020202020204" pitchFamily="34" charset="0"/>
              <a:buChar char="•"/>
            </a:pPr>
            <a:r>
              <a:rPr lang="en-GB" sz="2400" dirty="0">
                <a:solidFill>
                  <a:schemeClr val="tx1"/>
                </a:solidFill>
              </a:rPr>
              <a:t>Are my finances structured with maximum tax-efficiency?</a:t>
            </a:r>
          </a:p>
          <a:p>
            <a:pPr marL="171450" indent="-171450" algn="l">
              <a:buFont typeface="Arial" panose="020B0604020202020204" pitchFamily="34" charset="0"/>
              <a:buChar char="•"/>
            </a:pPr>
            <a:r>
              <a:rPr lang="en-GB" sz="2400" dirty="0">
                <a:solidFill>
                  <a:schemeClr val="tx1"/>
                </a:solidFill>
              </a:rPr>
              <a:t>Am I close to the Lifetime allowance? </a:t>
            </a:r>
          </a:p>
          <a:p>
            <a:pPr marL="171450" indent="-171450" algn="l">
              <a:buFont typeface="Arial" panose="020B0604020202020204" pitchFamily="34" charset="0"/>
              <a:buChar char="•"/>
            </a:pPr>
            <a:r>
              <a:rPr lang="en-GB" sz="2400" dirty="0">
                <a:solidFill>
                  <a:schemeClr val="tx1"/>
                </a:solidFill>
              </a:rPr>
              <a:t>Am I using all my allowances?</a:t>
            </a:r>
          </a:p>
          <a:p>
            <a:pPr marL="171450" indent="-171450" algn="l">
              <a:buFont typeface="Arial" panose="020B0604020202020204" pitchFamily="34" charset="0"/>
              <a:buChar char="•"/>
            </a:pPr>
            <a:r>
              <a:rPr lang="en-GB" sz="2400" dirty="0">
                <a:solidFill>
                  <a:schemeClr val="tx1"/>
                </a:solidFill>
              </a:rPr>
              <a:t>Can I afford to help my family without compromising my retirement choices?</a:t>
            </a:r>
          </a:p>
          <a:p>
            <a:pPr marL="171450" indent="-171450" algn="l">
              <a:buFont typeface="Arial" panose="020B0604020202020204" pitchFamily="34" charset="0"/>
              <a:buChar char="•"/>
            </a:pPr>
            <a:r>
              <a:rPr lang="en-GB" sz="2400" dirty="0">
                <a:solidFill>
                  <a:schemeClr val="tx1"/>
                </a:solidFill>
              </a:rPr>
              <a:t>Am I set to leave an inheritance tax bill for my family?</a:t>
            </a:r>
          </a:p>
          <a:p>
            <a:pPr marL="171450" indent="-171450" algn="l">
              <a:buFont typeface="Arial" panose="020B0604020202020204" pitchFamily="34" charset="0"/>
              <a:buChar char="•"/>
            </a:pPr>
            <a:r>
              <a:rPr lang="en-GB" sz="2400" dirty="0">
                <a:solidFill>
                  <a:schemeClr val="tx1"/>
                </a:solidFill>
              </a:rPr>
              <a:t>Will I be able to afford long-term care if I need it?</a:t>
            </a:r>
          </a:p>
          <a:p>
            <a:pPr algn="l"/>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 comfortable would you be with answering these questions yourself?</a:t>
            </a:r>
          </a:p>
          <a:p>
            <a:endParaRPr lang="en-GB" baseline="0" dirty="0"/>
          </a:p>
          <a:p>
            <a:endParaRPr lang="en-GB" dirty="0"/>
          </a:p>
        </p:txBody>
      </p:sp>
      <p:sp>
        <p:nvSpPr>
          <p:cNvPr id="4" name="Slide Number Placeholder 3"/>
          <p:cNvSpPr>
            <a:spLocks noGrp="1"/>
          </p:cNvSpPr>
          <p:nvPr>
            <p:ph type="sldNum" sz="quarter" idx="5"/>
          </p:nvPr>
        </p:nvSpPr>
        <p:spPr/>
        <p:txBody>
          <a:bodyPr/>
          <a:lstStyle/>
          <a:p>
            <a:fld id="{F92A283F-C23F-432F-90F8-6654D7428C20}" type="slidenum">
              <a:rPr lang="de-DE" smtClean="0"/>
              <a:t>8</a:t>
            </a:fld>
            <a:endParaRPr lang="de-DE"/>
          </a:p>
        </p:txBody>
      </p:sp>
    </p:spTree>
    <p:extLst>
      <p:ext uri="{BB962C8B-B14F-4D97-AF65-F5344CB8AC3E}">
        <p14:creationId xmlns:p14="http://schemas.microsoft.com/office/powerpoint/2010/main" val="3519077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chemeClr val="tx1"/>
                </a:solidFill>
              </a:rPr>
              <a:t>Guidance:  </a:t>
            </a:r>
            <a:r>
              <a:rPr lang="en-GB" dirty="0">
                <a:solidFill>
                  <a:schemeClr val="tx1"/>
                </a:solidFill>
              </a:rPr>
              <a:t>Get the client to think about the questions they need to be asking themselves.  This is about</a:t>
            </a:r>
            <a:r>
              <a:rPr lang="en-GB" baseline="0" dirty="0">
                <a:solidFill>
                  <a:schemeClr val="tx1"/>
                </a:solidFill>
              </a:rPr>
              <a:t> identifying the need for help – not providing all the answers and solutions right here.</a:t>
            </a:r>
            <a:r>
              <a:rPr lang="en-GB" baseline="0" dirty="0"/>
              <a:t> Ask open ended questions.</a:t>
            </a:r>
            <a:endParaRPr lang="en-GB" dirty="0"/>
          </a:p>
          <a:p>
            <a:endParaRPr lang="en-GB" baseline="0" dirty="0">
              <a:solidFill>
                <a:schemeClr val="tx1"/>
              </a:solidFill>
            </a:endParaRPr>
          </a:p>
          <a:p>
            <a:pPr algn="l"/>
            <a:r>
              <a:rPr lang="en-GB" baseline="0" dirty="0">
                <a:solidFill>
                  <a:schemeClr val="tx1"/>
                </a:solidFill>
              </a:rPr>
              <a:t>Questions on the slide are open questions to help with dialogue.  Additional questions you may suggest they think about are:</a:t>
            </a:r>
          </a:p>
          <a:p>
            <a:pPr marL="171450" indent="-171450" algn="l">
              <a:buFont typeface="Arial" panose="020B0604020202020204" pitchFamily="34" charset="0"/>
              <a:buChar char="•"/>
            </a:pPr>
            <a:r>
              <a:rPr lang="en-GB" sz="2400" dirty="0">
                <a:solidFill>
                  <a:schemeClr val="tx1"/>
                </a:solidFill>
              </a:rPr>
              <a:t>When can I retire, can it be earlier if I want to?</a:t>
            </a:r>
          </a:p>
          <a:p>
            <a:pPr marL="171450" indent="-171450" algn="l">
              <a:buFont typeface="Arial" panose="020B0604020202020204" pitchFamily="34" charset="0"/>
              <a:buChar char="•"/>
            </a:pPr>
            <a:r>
              <a:rPr lang="en-GB" sz="2400" dirty="0">
                <a:solidFill>
                  <a:schemeClr val="tx1"/>
                </a:solidFill>
              </a:rPr>
              <a:t>How much do I need for my future and where will this come from?</a:t>
            </a:r>
          </a:p>
          <a:p>
            <a:pPr marL="171450" indent="-171450" algn="l">
              <a:buFont typeface="Arial" panose="020B0604020202020204" pitchFamily="34" charset="0"/>
              <a:buChar char="•"/>
            </a:pPr>
            <a:r>
              <a:rPr lang="en-GB" sz="2400" dirty="0">
                <a:solidFill>
                  <a:schemeClr val="tx1"/>
                </a:solidFill>
              </a:rPr>
              <a:t>Am I investing enough?</a:t>
            </a:r>
          </a:p>
          <a:p>
            <a:pPr marL="171450" indent="-171450" algn="l">
              <a:buFont typeface="Arial" panose="020B0604020202020204" pitchFamily="34" charset="0"/>
              <a:buChar char="•"/>
            </a:pPr>
            <a:r>
              <a:rPr lang="en-GB" sz="2400" dirty="0">
                <a:solidFill>
                  <a:schemeClr val="tx1"/>
                </a:solidFill>
              </a:rPr>
              <a:t>Are my finances structured with maximum tax-efficiency?</a:t>
            </a:r>
          </a:p>
          <a:p>
            <a:pPr marL="171450" indent="-171450" algn="l">
              <a:buFont typeface="Arial" panose="020B0604020202020204" pitchFamily="34" charset="0"/>
              <a:buChar char="•"/>
            </a:pPr>
            <a:r>
              <a:rPr lang="en-GB" sz="2400" dirty="0">
                <a:solidFill>
                  <a:schemeClr val="tx1"/>
                </a:solidFill>
              </a:rPr>
              <a:t>Am I close to the Lifetime allowance? </a:t>
            </a:r>
          </a:p>
          <a:p>
            <a:pPr marL="171450" indent="-171450" algn="l">
              <a:buFont typeface="Arial" panose="020B0604020202020204" pitchFamily="34" charset="0"/>
              <a:buChar char="•"/>
            </a:pPr>
            <a:r>
              <a:rPr lang="en-GB" sz="2400" dirty="0">
                <a:solidFill>
                  <a:schemeClr val="tx1"/>
                </a:solidFill>
              </a:rPr>
              <a:t>Am I using all my allowances?</a:t>
            </a:r>
          </a:p>
          <a:p>
            <a:pPr marL="171450" indent="-171450" algn="l">
              <a:buFont typeface="Arial" panose="020B0604020202020204" pitchFamily="34" charset="0"/>
              <a:buChar char="•"/>
            </a:pPr>
            <a:r>
              <a:rPr lang="en-GB" sz="2400" dirty="0">
                <a:solidFill>
                  <a:schemeClr val="tx1"/>
                </a:solidFill>
              </a:rPr>
              <a:t>Can I afford to help my family without compromising my retirement choices?</a:t>
            </a:r>
          </a:p>
          <a:p>
            <a:pPr marL="171450" indent="-171450" algn="l">
              <a:buFont typeface="Arial" panose="020B0604020202020204" pitchFamily="34" charset="0"/>
              <a:buChar char="•"/>
            </a:pPr>
            <a:r>
              <a:rPr lang="en-GB" sz="2400" dirty="0">
                <a:solidFill>
                  <a:schemeClr val="tx1"/>
                </a:solidFill>
              </a:rPr>
              <a:t>Am I set to leave an inheritance tax bill for my family?</a:t>
            </a:r>
          </a:p>
          <a:p>
            <a:pPr marL="171450" indent="-171450" algn="l">
              <a:buFont typeface="Arial" panose="020B0604020202020204" pitchFamily="34" charset="0"/>
              <a:buChar char="•"/>
            </a:pPr>
            <a:r>
              <a:rPr lang="en-GB" sz="2400" dirty="0">
                <a:solidFill>
                  <a:schemeClr val="tx1"/>
                </a:solidFill>
              </a:rPr>
              <a:t>Will I be able to afford long-term care if I need it?</a:t>
            </a:r>
          </a:p>
          <a:p>
            <a:pPr algn="l"/>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 comfortable would you be with answering these questions yourself?</a:t>
            </a:r>
          </a:p>
          <a:p>
            <a:endParaRPr lang="en-GB" baseline="0" dirty="0"/>
          </a:p>
          <a:p>
            <a:endParaRPr lang="en-GB" dirty="0"/>
          </a:p>
        </p:txBody>
      </p:sp>
      <p:sp>
        <p:nvSpPr>
          <p:cNvPr id="4" name="Slide Number Placeholder 3"/>
          <p:cNvSpPr>
            <a:spLocks noGrp="1"/>
          </p:cNvSpPr>
          <p:nvPr>
            <p:ph type="sldNum" sz="quarter" idx="5"/>
          </p:nvPr>
        </p:nvSpPr>
        <p:spPr/>
        <p:txBody>
          <a:bodyPr/>
          <a:lstStyle/>
          <a:p>
            <a:fld id="{F92A283F-C23F-432F-90F8-6654D7428C20}" type="slidenum">
              <a:rPr lang="de-DE" smtClean="0"/>
              <a:t>11</a:t>
            </a:fld>
            <a:endParaRPr lang="de-DE"/>
          </a:p>
        </p:txBody>
      </p:sp>
    </p:spTree>
    <p:extLst>
      <p:ext uri="{BB962C8B-B14F-4D97-AF65-F5344CB8AC3E}">
        <p14:creationId xmlns:p14="http://schemas.microsoft.com/office/powerpoint/2010/main" val="3447805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chemeClr val="tx1"/>
                </a:solidFill>
              </a:rPr>
              <a:t>Guidance:  </a:t>
            </a:r>
            <a:r>
              <a:rPr lang="en-GB" dirty="0">
                <a:solidFill>
                  <a:schemeClr val="tx1"/>
                </a:solidFill>
              </a:rPr>
              <a:t>Get the client to think about the questions they need to be asking themselves.  This is about</a:t>
            </a:r>
            <a:r>
              <a:rPr lang="en-GB" baseline="0" dirty="0">
                <a:solidFill>
                  <a:schemeClr val="tx1"/>
                </a:solidFill>
              </a:rPr>
              <a:t> identifying the need for help – not providing all the answers and solutions right here.</a:t>
            </a:r>
            <a:r>
              <a:rPr lang="en-GB" baseline="0" dirty="0"/>
              <a:t> Ask open ended questions.</a:t>
            </a:r>
            <a:endParaRPr lang="en-GB" dirty="0"/>
          </a:p>
          <a:p>
            <a:endParaRPr lang="en-GB" baseline="0" dirty="0">
              <a:solidFill>
                <a:schemeClr val="tx1"/>
              </a:solidFill>
            </a:endParaRPr>
          </a:p>
          <a:p>
            <a:pPr algn="l"/>
            <a:r>
              <a:rPr lang="en-GB" baseline="0" dirty="0">
                <a:solidFill>
                  <a:schemeClr val="tx1"/>
                </a:solidFill>
              </a:rPr>
              <a:t>Questions on the slide are open questions to help with dialogue.  Additional questions you may suggest they think about are:</a:t>
            </a:r>
          </a:p>
          <a:p>
            <a:pPr marL="171450" indent="-171450" algn="l">
              <a:buFont typeface="Arial" panose="020B0604020202020204" pitchFamily="34" charset="0"/>
              <a:buChar char="•"/>
            </a:pPr>
            <a:r>
              <a:rPr lang="en-GB" sz="2400" dirty="0">
                <a:solidFill>
                  <a:schemeClr val="tx1"/>
                </a:solidFill>
              </a:rPr>
              <a:t>When can I retire, can it be earlier if I want to?</a:t>
            </a:r>
          </a:p>
          <a:p>
            <a:pPr marL="171450" indent="-171450" algn="l">
              <a:buFont typeface="Arial" panose="020B0604020202020204" pitchFamily="34" charset="0"/>
              <a:buChar char="•"/>
            </a:pPr>
            <a:r>
              <a:rPr lang="en-GB" sz="2400" dirty="0">
                <a:solidFill>
                  <a:schemeClr val="tx1"/>
                </a:solidFill>
              </a:rPr>
              <a:t>How much do I need for my future and where will this come from?</a:t>
            </a:r>
          </a:p>
          <a:p>
            <a:pPr marL="171450" indent="-171450" algn="l">
              <a:buFont typeface="Arial" panose="020B0604020202020204" pitchFamily="34" charset="0"/>
              <a:buChar char="•"/>
            </a:pPr>
            <a:r>
              <a:rPr lang="en-GB" sz="2400" dirty="0">
                <a:solidFill>
                  <a:schemeClr val="tx1"/>
                </a:solidFill>
              </a:rPr>
              <a:t>Am I investing enough?</a:t>
            </a:r>
          </a:p>
          <a:p>
            <a:pPr marL="171450" indent="-171450" algn="l">
              <a:buFont typeface="Arial" panose="020B0604020202020204" pitchFamily="34" charset="0"/>
              <a:buChar char="•"/>
            </a:pPr>
            <a:r>
              <a:rPr lang="en-GB" sz="2400" dirty="0">
                <a:solidFill>
                  <a:schemeClr val="tx1"/>
                </a:solidFill>
              </a:rPr>
              <a:t>Are my finances structured with maximum tax-efficiency?</a:t>
            </a:r>
          </a:p>
          <a:p>
            <a:pPr marL="171450" indent="-171450" algn="l">
              <a:buFont typeface="Arial" panose="020B0604020202020204" pitchFamily="34" charset="0"/>
              <a:buChar char="•"/>
            </a:pPr>
            <a:r>
              <a:rPr lang="en-GB" sz="2400" dirty="0">
                <a:solidFill>
                  <a:schemeClr val="tx1"/>
                </a:solidFill>
              </a:rPr>
              <a:t>Am I close to the Lifetime allowance? </a:t>
            </a:r>
          </a:p>
          <a:p>
            <a:pPr marL="171450" indent="-171450" algn="l">
              <a:buFont typeface="Arial" panose="020B0604020202020204" pitchFamily="34" charset="0"/>
              <a:buChar char="•"/>
            </a:pPr>
            <a:r>
              <a:rPr lang="en-GB" sz="2400" dirty="0">
                <a:solidFill>
                  <a:schemeClr val="tx1"/>
                </a:solidFill>
              </a:rPr>
              <a:t>Am I using all my allowances?</a:t>
            </a:r>
          </a:p>
          <a:p>
            <a:pPr marL="171450" indent="-171450" algn="l">
              <a:buFont typeface="Arial" panose="020B0604020202020204" pitchFamily="34" charset="0"/>
              <a:buChar char="•"/>
            </a:pPr>
            <a:r>
              <a:rPr lang="en-GB" sz="2400" dirty="0">
                <a:solidFill>
                  <a:schemeClr val="tx1"/>
                </a:solidFill>
              </a:rPr>
              <a:t>Can I afford to help my family without compromising my retirement choices?</a:t>
            </a:r>
          </a:p>
          <a:p>
            <a:pPr marL="171450" indent="-171450" algn="l">
              <a:buFont typeface="Arial" panose="020B0604020202020204" pitchFamily="34" charset="0"/>
              <a:buChar char="•"/>
            </a:pPr>
            <a:r>
              <a:rPr lang="en-GB" sz="2400" dirty="0">
                <a:solidFill>
                  <a:schemeClr val="tx1"/>
                </a:solidFill>
              </a:rPr>
              <a:t>Am I set to leave an inheritance tax bill for my family?</a:t>
            </a:r>
          </a:p>
          <a:p>
            <a:pPr marL="171450" indent="-171450" algn="l">
              <a:buFont typeface="Arial" panose="020B0604020202020204" pitchFamily="34" charset="0"/>
              <a:buChar char="•"/>
            </a:pPr>
            <a:r>
              <a:rPr lang="en-GB" sz="2400" dirty="0">
                <a:solidFill>
                  <a:schemeClr val="tx1"/>
                </a:solidFill>
              </a:rPr>
              <a:t>Will I be able to afford long-term care if I need it?</a:t>
            </a:r>
          </a:p>
          <a:p>
            <a:pPr algn="l"/>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 comfortable would you be with answering these questions yourself?</a:t>
            </a:r>
          </a:p>
          <a:p>
            <a:endParaRPr lang="en-GB" baseline="0" dirty="0"/>
          </a:p>
          <a:p>
            <a:endParaRPr lang="en-GB" dirty="0"/>
          </a:p>
        </p:txBody>
      </p:sp>
      <p:sp>
        <p:nvSpPr>
          <p:cNvPr id="4" name="Slide Number Placeholder 3"/>
          <p:cNvSpPr>
            <a:spLocks noGrp="1"/>
          </p:cNvSpPr>
          <p:nvPr>
            <p:ph type="sldNum" sz="quarter" idx="5"/>
          </p:nvPr>
        </p:nvSpPr>
        <p:spPr/>
        <p:txBody>
          <a:bodyPr/>
          <a:lstStyle/>
          <a:p>
            <a:fld id="{F92A283F-C23F-432F-90F8-6654D7428C20}" type="slidenum">
              <a:rPr lang="de-DE" smtClean="0"/>
              <a:t>12</a:t>
            </a:fld>
            <a:endParaRPr lang="de-DE"/>
          </a:p>
        </p:txBody>
      </p:sp>
    </p:spTree>
    <p:extLst>
      <p:ext uri="{BB962C8B-B14F-4D97-AF65-F5344CB8AC3E}">
        <p14:creationId xmlns:p14="http://schemas.microsoft.com/office/powerpoint/2010/main" val="34520625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B10AED-E5DC-4440-813E-2450B9F7C4B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pic>
        <p:nvPicPr>
          <p:cNvPr id="7" name="Picture 6">
            <a:extLst>
              <a:ext uri="{FF2B5EF4-FFF2-40B4-BE49-F238E27FC236}">
                <a16:creationId xmlns:a16="http://schemas.microsoft.com/office/drawing/2014/main" id="{094683A1-3E6F-44D8-B6DA-B56D2607ED8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2" name="Title 1"/>
          <p:cNvSpPr>
            <a:spLocks noGrp="1"/>
          </p:cNvSpPr>
          <p:nvPr>
            <p:ph type="ctrTitle" hasCustomPrompt="1"/>
          </p:nvPr>
        </p:nvSpPr>
        <p:spPr>
          <a:xfrm>
            <a:off x="900000" y="1062038"/>
            <a:ext cx="13680000" cy="4629210"/>
          </a:xfrm>
        </p:spPr>
        <p:txBody>
          <a:bodyPr lIns="0" anchor="b">
            <a:normAutofit/>
          </a:bodyPr>
          <a:lstStyle>
            <a:lvl1pPr algn="l">
              <a:lnSpc>
                <a:spcPct val="85000"/>
              </a:lnSpc>
              <a:defRPr sz="10000">
                <a:solidFill>
                  <a:schemeClr val="bg1"/>
                </a:solidFill>
              </a:defRPr>
            </a:lvl1pPr>
          </a:lstStyle>
          <a:p>
            <a:r>
              <a:rPr lang="en-US"/>
              <a:t>Document title </a:t>
            </a:r>
            <a:br>
              <a:rPr lang="en-US"/>
            </a:br>
            <a:r>
              <a:rPr lang="en-US"/>
              <a:t>to go here </a:t>
            </a:r>
            <a:br>
              <a:rPr lang="en-US"/>
            </a:br>
            <a:r>
              <a:rPr lang="en-US"/>
              <a:t>at 100pt</a:t>
            </a:r>
          </a:p>
        </p:txBody>
      </p:sp>
      <p:sp>
        <p:nvSpPr>
          <p:cNvPr id="4" name="Date Placeholder 3"/>
          <p:cNvSpPr>
            <a:spLocks noGrp="1"/>
          </p:cNvSpPr>
          <p:nvPr>
            <p:ph type="dt" sz="half" idx="10"/>
          </p:nvPr>
        </p:nvSpPr>
        <p:spPr>
          <a:xfrm>
            <a:off x="900000" y="6044437"/>
            <a:ext cx="5486400" cy="730250"/>
          </a:xfrm>
        </p:spPr>
        <p:txBody>
          <a:bodyPr lIns="0"/>
          <a:lstStyle>
            <a:lvl1pPr>
              <a:defRPr sz="3600" b="1">
                <a:solidFill>
                  <a:schemeClr val="bg1"/>
                </a:solidFill>
                <a:latin typeface="+mn-lt"/>
              </a:defRPr>
            </a:lvl1pPr>
          </a:lstStyle>
          <a:p>
            <a:fld id="{E8A51774-B479-4023-960F-96A27855A7F2}" type="datetime4">
              <a:rPr lang="en-GB" smtClean="0"/>
              <a:t>31 July 2024</a:t>
            </a:fld>
            <a:endParaRPr lang="de-DE"/>
          </a:p>
        </p:txBody>
      </p:sp>
      <p:pic>
        <p:nvPicPr>
          <p:cNvPr id="5" name="Graphic 4">
            <a:extLst>
              <a:ext uri="{FF2B5EF4-FFF2-40B4-BE49-F238E27FC236}">
                <a16:creationId xmlns:a16="http://schemas.microsoft.com/office/drawing/2014/main" id="{200F5B91-6F68-4446-834F-C0485946909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902065" y="11080374"/>
            <a:ext cx="4141274" cy="2271196"/>
          </a:xfrm>
          <a:prstGeom prst="rect">
            <a:avLst/>
          </a:prstGeom>
        </p:spPr>
      </p:pic>
    </p:spTree>
    <p:extLst>
      <p:ext uri="{BB962C8B-B14F-4D97-AF65-F5344CB8AC3E}">
        <p14:creationId xmlns:p14="http://schemas.microsoft.com/office/powerpoint/2010/main" val="328199405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 Subtitle Slide 5">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6CE65C2-9E25-4234-88DC-C100A1B40F97}"/>
              </a:ext>
            </a:extLst>
          </p:cNvPr>
          <p:cNvSpPr>
            <a:spLocks noGrp="1"/>
          </p:cNvSpPr>
          <p:nvPr>
            <p:ph type="pic" sz="quarter" idx="11" hasCustomPrompt="1"/>
          </p:nvPr>
        </p:nvSpPr>
        <p:spPr>
          <a:xfrm>
            <a:off x="0" y="0"/>
            <a:ext cx="24384000" cy="13716000"/>
          </a:xfrm>
          <a:blipFill>
            <a:blip r:embed="rId2" cstate="email">
              <a:alphaModFix/>
              <a:extLst>
                <a:ext uri="{28A0092B-C50C-407E-A947-70E740481C1C}">
                  <a14:useLocalDpi xmlns:a14="http://schemas.microsoft.com/office/drawing/2010/main"/>
                </a:ext>
              </a:extLst>
            </a:blip>
            <a:stretch>
              <a:fillRect/>
            </a:stretch>
          </a:blipFill>
          <a:effectLst/>
        </p:spPr>
        <p:txBody>
          <a:bodyPr lIns="7920000" tIns="0" rIns="7920000" bIns="0" anchor="ctr">
            <a:noAutofit/>
          </a:bodyPr>
          <a:lstStyle>
            <a:lvl1pPr algn="ctr">
              <a:lnSpc>
                <a:spcPct val="100000"/>
              </a:lnSpc>
              <a:defRPr>
                <a:solidFill>
                  <a:schemeClr val="bg1"/>
                </a:solidFill>
                <a:effectLst>
                  <a:outerShdw blurRad="50800" dist="38100" dir="2700000" algn="tl" rotWithShape="0">
                    <a:prstClr val="black">
                      <a:alpha val="40000"/>
                    </a:prstClr>
                  </a:outerShdw>
                </a:effectLst>
              </a:defRPr>
            </a:lvl1pPr>
          </a:lstStyle>
          <a:p>
            <a:r>
              <a:rPr lang="en-GB" dirty="0"/>
              <a:t>Use the tab ‘Insert’ on the top &gt; Pictures &gt; Insert Picture From this Device’ to insert an image</a:t>
            </a:r>
            <a:br>
              <a:rPr lang="en-GB" dirty="0"/>
            </a:br>
            <a:r>
              <a:rPr lang="en-GB" dirty="0"/>
              <a:t>Use the tab ‘Home’ on the top &gt; Arrange &gt; Send to Back to place the image behind the Cradle</a:t>
            </a:r>
            <a:endParaRPr lang="de-DE"/>
          </a:p>
        </p:txBody>
      </p:sp>
      <p:sp>
        <p:nvSpPr>
          <p:cNvPr id="11" name="Text Placeholder 4">
            <a:extLst>
              <a:ext uri="{FF2B5EF4-FFF2-40B4-BE49-F238E27FC236}">
                <a16:creationId xmlns:a16="http://schemas.microsoft.com/office/drawing/2014/main" id="{288668E8-5EEB-4DD7-8CD7-A6B55E23094F}"/>
              </a:ext>
            </a:extLst>
          </p:cNvPr>
          <p:cNvSpPr>
            <a:spLocks noGrp="1"/>
          </p:cNvSpPr>
          <p:nvPr>
            <p:ph type="body" sz="quarter" idx="12"/>
          </p:nvPr>
        </p:nvSpPr>
        <p:spPr>
          <a:xfrm>
            <a:off x="0" y="0"/>
            <a:ext cx="24384000" cy="13716000"/>
          </a:xfrm>
          <a:blipFill>
            <a:blip r:embed="rId3" cstate="email">
              <a:extLst>
                <a:ext uri="{28A0092B-C50C-407E-A947-70E740481C1C}">
                  <a14:useLocalDpi xmlns:a14="http://schemas.microsoft.com/office/drawing/2010/main"/>
                </a:ext>
              </a:extLst>
            </a:blip>
            <a:stretch>
              <a:fillRect/>
            </a:stretch>
          </a:blipFill>
        </p:spPr>
        <p:txBody>
          <a:bodyPr>
            <a:noAutofit/>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a:xfrm>
            <a:off x="900000" y="6044437"/>
            <a:ext cx="5486400" cy="730250"/>
          </a:xfrm>
        </p:spPr>
        <p:txBody>
          <a:bodyPr lIns="0"/>
          <a:lstStyle>
            <a:lvl1pPr>
              <a:defRPr sz="3600">
                <a:solidFill>
                  <a:schemeClr val="tx2"/>
                </a:solidFill>
                <a:latin typeface="Evelyn Raleway SemiBold" panose="020B0703030101060003" pitchFamily="34" charset="0"/>
              </a:defRPr>
            </a:lvl1pPr>
          </a:lstStyle>
          <a:p>
            <a:fld id="{D56CEC61-3A35-4714-9923-942D79823C36}" type="datetime4">
              <a:rPr lang="en-GB" smtClean="0"/>
              <a:t>31 July 2024</a:t>
            </a:fld>
            <a:endParaRPr lang="de-DE"/>
          </a:p>
        </p:txBody>
      </p:sp>
      <p:sp>
        <p:nvSpPr>
          <p:cNvPr id="7" name="Title 1">
            <a:extLst>
              <a:ext uri="{FF2B5EF4-FFF2-40B4-BE49-F238E27FC236}">
                <a16:creationId xmlns:a16="http://schemas.microsoft.com/office/drawing/2014/main" id="{249FB61B-84D9-4797-94C2-2BBB4CABEA62}"/>
              </a:ext>
            </a:extLst>
          </p:cNvPr>
          <p:cNvSpPr>
            <a:spLocks noGrp="1"/>
          </p:cNvSpPr>
          <p:nvPr>
            <p:ph type="ctrTitle" hasCustomPrompt="1"/>
          </p:nvPr>
        </p:nvSpPr>
        <p:spPr>
          <a:xfrm>
            <a:off x="900000" y="1022400"/>
            <a:ext cx="13680000" cy="3384000"/>
          </a:xfrm>
        </p:spPr>
        <p:txBody>
          <a:bodyPr lIns="0" anchor="b">
            <a:normAutofit/>
          </a:bodyPr>
          <a:lstStyle>
            <a:lvl1pPr algn="l">
              <a:lnSpc>
                <a:spcPct val="85000"/>
              </a:lnSpc>
              <a:defRPr sz="10000">
                <a:solidFill>
                  <a:schemeClr val="tx2"/>
                </a:solidFill>
              </a:defRPr>
            </a:lvl1pPr>
          </a:lstStyle>
          <a:p>
            <a:r>
              <a:rPr lang="en-US"/>
              <a:t>Document title to </a:t>
            </a:r>
            <a:br>
              <a:rPr lang="en-US"/>
            </a:br>
            <a:r>
              <a:rPr lang="en-US"/>
              <a:t>go here at 100pt</a:t>
            </a:r>
          </a:p>
        </p:txBody>
      </p:sp>
      <p:sp>
        <p:nvSpPr>
          <p:cNvPr id="8" name="Text Placeholder 4">
            <a:extLst>
              <a:ext uri="{FF2B5EF4-FFF2-40B4-BE49-F238E27FC236}">
                <a16:creationId xmlns:a16="http://schemas.microsoft.com/office/drawing/2014/main" id="{02A92CF6-FFF0-466B-BC74-0338B78A01D8}"/>
              </a:ext>
            </a:extLst>
          </p:cNvPr>
          <p:cNvSpPr>
            <a:spLocks noGrp="1"/>
          </p:cNvSpPr>
          <p:nvPr>
            <p:ph type="body" sz="quarter" idx="13" hasCustomPrompt="1"/>
          </p:nvPr>
        </p:nvSpPr>
        <p:spPr>
          <a:xfrm>
            <a:off x="900113" y="4559148"/>
            <a:ext cx="13679487" cy="1260000"/>
          </a:xfrm>
        </p:spPr>
        <p:txBody>
          <a:bodyPr lIns="0">
            <a:noAutofit/>
          </a:bodyPr>
          <a:lstStyle>
            <a:lvl1pPr>
              <a:lnSpc>
                <a:spcPct val="85000"/>
              </a:lnSpc>
              <a:spcBef>
                <a:spcPts val="0"/>
              </a:spcBef>
              <a:defRPr sz="6500">
                <a:solidFill>
                  <a:schemeClr val="tx2"/>
                </a:solidFill>
                <a:latin typeface="+mj-lt"/>
              </a:defRPr>
            </a:lvl1pPr>
          </a:lstStyle>
          <a:p>
            <a:pPr lvl="0"/>
            <a:r>
              <a:rPr lang="en-US"/>
              <a:t>Subtitle at 65pt</a:t>
            </a:r>
            <a:endParaRPr lang="en-GB"/>
          </a:p>
        </p:txBody>
      </p:sp>
    </p:spTree>
    <p:extLst>
      <p:ext uri="{BB962C8B-B14F-4D97-AF65-F5344CB8AC3E}">
        <p14:creationId xmlns:p14="http://schemas.microsoft.com/office/powerpoint/2010/main" val="323130509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1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27648-AF7E-49C4-8B6F-C69B60D2FED1}"/>
              </a:ext>
            </a:extLst>
          </p:cNvPr>
          <p:cNvSpPr>
            <a:spLocks noGrp="1"/>
          </p:cNvSpPr>
          <p:nvPr>
            <p:ph type="title" hasCustomPrompt="1"/>
          </p:nvPr>
        </p:nvSpPr>
        <p:spPr>
          <a:xfrm>
            <a:off x="900000" y="2852928"/>
            <a:ext cx="7667626" cy="3573029"/>
          </a:xfrm>
        </p:spPr>
        <p:txBody>
          <a:bodyPr lIns="0"/>
          <a:lstStyle>
            <a:lvl1pPr>
              <a:lnSpc>
                <a:spcPct val="75000"/>
              </a:lnSpc>
              <a:defRPr sz="10000" cap="all" baseline="0">
                <a:solidFill>
                  <a:schemeClr val="tx2"/>
                </a:solidFill>
              </a:defRPr>
            </a:lvl1pPr>
          </a:lstStyle>
          <a:p>
            <a:r>
              <a:rPr lang="en-US"/>
              <a:t>DOCUMENT</a:t>
            </a:r>
            <a:br>
              <a:rPr lang="en-US"/>
            </a:br>
            <a:r>
              <a:rPr lang="en-US"/>
              <a:t>TITLE TO</a:t>
            </a:r>
            <a:br>
              <a:rPr lang="en-US"/>
            </a:br>
            <a:r>
              <a:rPr lang="en-US"/>
              <a:t>GO HERE</a:t>
            </a:r>
            <a:endParaRPr lang="de-DE"/>
          </a:p>
        </p:txBody>
      </p:sp>
      <p:sp>
        <p:nvSpPr>
          <p:cNvPr id="3" name="Date Placeholder 2">
            <a:extLst>
              <a:ext uri="{FF2B5EF4-FFF2-40B4-BE49-F238E27FC236}">
                <a16:creationId xmlns:a16="http://schemas.microsoft.com/office/drawing/2014/main" id="{F8860060-D54E-4BE2-98A9-061F6CCC4683}"/>
              </a:ext>
            </a:extLst>
          </p:cNvPr>
          <p:cNvSpPr>
            <a:spLocks noGrp="1"/>
          </p:cNvSpPr>
          <p:nvPr>
            <p:ph type="dt" sz="half" idx="10"/>
          </p:nvPr>
        </p:nvSpPr>
        <p:spPr/>
        <p:txBody>
          <a:bodyPr/>
          <a:lstStyle/>
          <a:p>
            <a:fld id="{23EF6853-EAFE-4C86-B2A9-B12A326B4004}" type="datetime4">
              <a:rPr lang="en-GB" smtClean="0"/>
              <a:t>31 July 2024</a:t>
            </a:fld>
            <a:endParaRPr lang="de-DE"/>
          </a:p>
        </p:txBody>
      </p:sp>
      <p:sp>
        <p:nvSpPr>
          <p:cNvPr id="4" name="Footer Placeholder 3">
            <a:extLst>
              <a:ext uri="{FF2B5EF4-FFF2-40B4-BE49-F238E27FC236}">
                <a16:creationId xmlns:a16="http://schemas.microsoft.com/office/drawing/2014/main" id="{2649E988-0E3E-4FF1-B9F4-C3CCC7BE4F65}"/>
              </a:ext>
            </a:extLst>
          </p:cNvPr>
          <p:cNvSpPr>
            <a:spLocks noGrp="1"/>
          </p:cNvSpPr>
          <p:nvPr>
            <p:ph type="ftr" sz="quarter" idx="11"/>
          </p:nvPr>
        </p:nvSpPr>
        <p:spPr/>
        <p:txBody>
          <a:bodyPr/>
          <a:lstStyle>
            <a:lvl1pPr>
              <a:defRPr>
                <a:latin typeface="Evelyn Raleway SemiBold" panose="020B0703030101060003" pitchFamily="34" charset="0"/>
              </a:defRPr>
            </a:lvl1pPr>
          </a:lstStyle>
          <a:p>
            <a:r>
              <a:rPr lang="en-GB" dirty="0"/>
              <a:t>Presentation title here – 00 Month 2022</a:t>
            </a:r>
            <a:endParaRPr lang="de-DE"/>
          </a:p>
        </p:txBody>
      </p:sp>
      <p:sp>
        <p:nvSpPr>
          <p:cNvPr id="5" name="Slide Number Placeholder 4">
            <a:extLst>
              <a:ext uri="{FF2B5EF4-FFF2-40B4-BE49-F238E27FC236}">
                <a16:creationId xmlns:a16="http://schemas.microsoft.com/office/drawing/2014/main" id="{937B64D8-B12E-4F71-AD25-0AFD73CD0D93}"/>
              </a:ext>
            </a:extLst>
          </p:cNvPr>
          <p:cNvSpPr>
            <a:spLocks noGrp="1"/>
          </p:cNvSpPr>
          <p:nvPr>
            <p:ph type="sldNum" sz="quarter" idx="12"/>
          </p:nvPr>
        </p:nvSpPr>
        <p:spPr/>
        <p:txBody>
          <a:bodyPr/>
          <a:lstStyle>
            <a:lvl1pPr>
              <a:defRPr>
                <a:latin typeface="Evelyn Raleway SemiBold" panose="020B0703030101060003" pitchFamily="34" charset="0"/>
              </a:defRPr>
            </a:lvl1pPr>
          </a:lstStyle>
          <a:p>
            <a:fld id="{4CF15934-3EDC-49D4-8294-13D572B9231D}" type="slidenum">
              <a:rPr lang="de-DE" smtClean="0"/>
              <a:pPr/>
              <a:t>‹#›</a:t>
            </a:fld>
            <a:endParaRPr lang="de-DE"/>
          </a:p>
        </p:txBody>
      </p:sp>
      <p:sp>
        <p:nvSpPr>
          <p:cNvPr id="11" name="Text Placeholder 10">
            <a:extLst>
              <a:ext uri="{FF2B5EF4-FFF2-40B4-BE49-F238E27FC236}">
                <a16:creationId xmlns:a16="http://schemas.microsoft.com/office/drawing/2014/main" id="{31633EFE-7CE3-4B9F-A0F8-A015F7B618F4}"/>
              </a:ext>
            </a:extLst>
          </p:cNvPr>
          <p:cNvSpPr>
            <a:spLocks noGrp="1"/>
          </p:cNvSpPr>
          <p:nvPr>
            <p:ph type="body" sz="quarter" idx="13" hasCustomPrompt="1"/>
          </p:nvPr>
        </p:nvSpPr>
        <p:spPr>
          <a:xfrm>
            <a:off x="13452949" y="2823979"/>
            <a:ext cx="10043637" cy="1144929"/>
          </a:xfrm>
        </p:spPr>
        <p:txBody>
          <a:bodyPr>
            <a:spAutoFit/>
          </a:bodyPr>
          <a:lstStyle>
            <a:lvl1pPr marL="0" indent="0">
              <a:lnSpc>
                <a:spcPct val="95000"/>
              </a:lnSpc>
              <a:spcBef>
                <a:spcPts val="0"/>
              </a:spcBef>
              <a:buFont typeface="Arial" panose="020B0604020202020204" pitchFamily="34" charset="0"/>
              <a:buNone/>
              <a:defRPr sz="3600">
                <a:latin typeface="Evelyn Raleway SemiBold" panose="020B0703030101060003" pitchFamily="34" charset="0"/>
              </a:defRPr>
            </a:lvl1pPr>
            <a:lvl2pPr marL="0" indent="0">
              <a:lnSpc>
                <a:spcPct val="95000"/>
              </a:lnSpc>
              <a:spcBef>
                <a:spcPts val="0"/>
              </a:spcBef>
              <a:buNone/>
              <a:defRPr sz="3600">
                <a:latin typeface="Evelyn Raleway SemiBold" panose="020B0703030101060003" pitchFamily="34" charset="0"/>
              </a:defRPr>
            </a:lvl2pPr>
            <a:lvl3pPr marL="0" indent="0">
              <a:lnSpc>
                <a:spcPct val="95000"/>
              </a:lnSpc>
              <a:spcBef>
                <a:spcPts val="0"/>
              </a:spcBef>
              <a:buNone/>
              <a:defRPr sz="3600">
                <a:latin typeface="Evelyn Raleway SemiBold" panose="020B0703030101060003" pitchFamily="34" charset="0"/>
              </a:defRPr>
            </a:lvl3pPr>
            <a:lvl4pPr marL="0" indent="0">
              <a:lnSpc>
                <a:spcPct val="95000"/>
              </a:lnSpc>
              <a:spcBef>
                <a:spcPts val="0"/>
              </a:spcBef>
              <a:buFont typeface="Arial" panose="020B0604020202020204" pitchFamily="34" charset="0"/>
              <a:buNone/>
              <a:defRPr sz="3600">
                <a:latin typeface="Evelyn Raleway SemiBold" panose="020B0703030101060003" pitchFamily="34" charset="0"/>
              </a:defRPr>
            </a:lvl4pPr>
            <a:lvl5pPr marL="0" indent="0">
              <a:lnSpc>
                <a:spcPct val="95000"/>
              </a:lnSpc>
              <a:spcBef>
                <a:spcPts val="0"/>
              </a:spcBef>
              <a:buNone/>
              <a:defRPr sz="3600">
                <a:latin typeface="Evelyn Raleway SemiBold" panose="020B0703030101060003" pitchFamily="34" charset="0"/>
              </a:defRPr>
            </a:lvl5pPr>
            <a:lvl6pPr marL="0" indent="0">
              <a:lnSpc>
                <a:spcPct val="95000"/>
              </a:lnSpc>
              <a:buNone/>
              <a:defRPr sz="3600">
                <a:latin typeface="Evelyn Raleway SemiBold" panose="020B0703030101060003" pitchFamily="34" charset="0"/>
              </a:defRPr>
            </a:lvl6pPr>
          </a:lstStyle>
          <a:p>
            <a:pPr lvl="0"/>
            <a:r>
              <a:rPr lang="en-US" err="1"/>
              <a:t>Menducto</a:t>
            </a:r>
            <a:r>
              <a:rPr lang="en-US"/>
              <a:t> cum </a:t>
            </a:r>
            <a:r>
              <a:rPr lang="en-US" err="1"/>
              <a:t>probunulles</a:t>
            </a:r>
            <a:r>
              <a:rPr lang="en-US"/>
              <a:t> hui </a:t>
            </a:r>
            <a:r>
              <a:rPr lang="en-US" err="1"/>
              <a:t>fuit</a:t>
            </a:r>
            <a:r>
              <a:rPr lang="en-US"/>
              <a:t> </a:t>
            </a:r>
            <a:r>
              <a:rPr lang="en-US" err="1"/>
              <a:t>vere</a:t>
            </a:r>
            <a:r>
              <a:rPr lang="en-US"/>
              <a:t> </a:t>
            </a:r>
            <a:r>
              <a:rPr lang="en-US" err="1"/>
              <a:t>serni</a:t>
            </a:r>
            <a:r>
              <a:rPr lang="en-US"/>
              <a:t> </a:t>
            </a:r>
            <a:r>
              <a:rPr lang="en-US" err="1"/>
              <a:t>sedit</a:t>
            </a:r>
            <a:r>
              <a:rPr lang="en-US"/>
              <a:t>. </a:t>
            </a:r>
            <a:r>
              <a:rPr lang="en-US" err="1"/>
              <a:t>Ebatia</a:t>
            </a:r>
            <a:r>
              <a:rPr lang="en-US"/>
              <a:t> </a:t>
            </a:r>
            <a:r>
              <a:rPr lang="en-US" err="1"/>
              <a:t>mus</a:t>
            </a:r>
            <a:r>
              <a:rPr lang="en-US"/>
              <a:t> </a:t>
            </a:r>
            <a:r>
              <a:rPr lang="en-US" err="1"/>
              <a:t>cumus</a:t>
            </a:r>
            <a:r>
              <a:rPr lang="en-US"/>
              <a:t> rem et</a:t>
            </a:r>
          </a:p>
        </p:txBody>
      </p:sp>
      <p:sp>
        <p:nvSpPr>
          <p:cNvPr id="18" name="Text Placeholder 17">
            <a:extLst>
              <a:ext uri="{FF2B5EF4-FFF2-40B4-BE49-F238E27FC236}">
                <a16:creationId xmlns:a16="http://schemas.microsoft.com/office/drawing/2014/main" id="{CBBA9EDD-69A3-441D-97B5-0C62FF6B9ACC}"/>
              </a:ext>
            </a:extLst>
          </p:cNvPr>
          <p:cNvSpPr>
            <a:spLocks noGrp="1"/>
          </p:cNvSpPr>
          <p:nvPr>
            <p:ph type="body" sz="quarter" idx="14" hasCustomPrompt="1"/>
          </p:nvPr>
        </p:nvSpPr>
        <p:spPr>
          <a:xfrm>
            <a:off x="12192000" y="2490953"/>
            <a:ext cx="1125415" cy="1554272"/>
          </a:xfrm>
        </p:spPr>
        <p:txBody>
          <a:bodyPr wrap="square">
            <a:spAutoFit/>
          </a:bodyPr>
          <a:lstStyle>
            <a:lvl1pPr marL="0" indent="0">
              <a:lnSpc>
                <a:spcPct val="95000"/>
              </a:lnSpc>
              <a:buFont typeface="Arial" panose="020B0604020202020204" pitchFamily="34" charset="0"/>
              <a:buNone/>
              <a:defRPr sz="10000">
                <a:solidFill>
                  <a:schemeClr val="bg2"/>
                </a:solidFill>
                <a:latin typeface="+mj-lt"/>
              </a:defRPr>
            </a:lvl1pPr>
            <a:lvl2pPr marL="0" indent="0">
              <a:lnSpc>
                <a:spcPct val="95000"/>
              </a:lnSpc>
              <a:buNone/>
              <a:defRPr sz="10000">
                <a:solidFill>
                  <a:schemeClr val="tx2"/>
                </a:solidFill>
                <a:latin typeface="+mj-lt"/>
              </a:defRPr>
            </a:lvl2pPr>
            <a:lvl3pPr marL="0" indent="0">
              <a:lnSpc>
                <a:spcPct val="95000"/>
              </a:lnSpc>
              <a:buNone/>
              <a:defRPr sz="10000">
                <a:solidFill>
                  <a:schemeClr val="tx2"/>
                </a:solidFill>
                <a:latin typeface="+mj-lt"/>
              </a:defRPr>
            </a:lvl3pPr>
            <a:lvl4pPr marL="0" indent="0">
              <a:lnSpc>
                <a:spcPct val="95000"/>
              </a:lnSpc>
              <a:buFont typeface="Arial" panose="020B0604020202020204" pitchFamily="34" charset="0"/>
              <a:buNone/>
              <a:defRPr sz="10000">
                <a:solidFill>
                  <a:schemeClr val="tx2"/>
                </a:solidFill>
                <a:latin typeface="+mj-lt"/>
              </a:defRPr>
            </a:lvl4pPr>
            <a:lvl5pPr marL="0" indent="0">
              <a:lnSpc>
                <a:spcPct val="95000"/>
              </a:lnSpc>
              <a:buNone/>
              <a:defRPr sz="10000">
                <a:solidFill>
                  <a:schemeClr val="tx2"/>
                </a:solidFill>
                <a:latin typeface="+mj-lt"/>
              </a:defRPr>
            </a:lvl5pPr>
          </a:lstStyle>
          <a:p>
            <a:pPr lvl="0"/>
            <a:r>
              <a:rPr lang="en-US"/>
              <a:t>1</a:t>
            </a:r>
            <a:endParaRPr lang="de-DE"/>
          </a:p>
        </p:txBody>
      </p:sp>
      <p:sp>
        <p:nvSpPr>
          <p:cNvPr id="20" name="Text Placeholder 10">
            <a:extLst>
              <a:ext uri="{FF2B5EF4-FFF2-40B4-BE49-F238E27FC236}">
                <a16:creationId xmlns:a16="http://schemas.microsoft.com/office/drawing/2014/main" id="{AC8E1E77-2016-4A91-A633-B9207A1E6B0C}"/>
              </a:ext>
            </a:extLst>
          </p:cNvPr>
          <p:cNvSpPr>
            <a:spLocks noGrp="1"/>
          </p:cNvSpPr>
          <p:nvPr>
            <p:ph type="body" sz="quarter" idx="15" hasCustomPrompt="1"/>
          </p:nvPr>
        </p:nvSpPr>
        <p:spPr>
          <a:xfrm>
            <a:off x="13452949" y="4642406"/>
            <a:ext cx="10043637" cy="1144929"/>
          </a:xfrm>
        </p:spPr>
        <p:txBody>
          <a:bodyPr>
            <a:spAutoFit/>
          </a:bodyPr>
          <a:lstStyle>
            <a:lvl1pPr marL="0" indent="0">
              <a:lnSpc>
                <a:spcPct val="95000"/>
              </a:lnSpc>
              <a:spcBef>
                <a:spcPts val="0"/>
              </a:spcBef>
              <a:buFont typeface="Arial" panose="020B0604020202020204" pitchFamily="34" charset="0"/>
              <a:buNone/>
              <a:defRPr sz="3600">
                <a:latin typeface="Evelyn Raleway SemiBold" panose="020B0703030101060003" pitchFamily="34" charset="0"/>
              </a:defRPr>
            </a:lvl1pPr>
            <a:lvl2pPr marL="0" indent="0">
              <a:lnSpc>
                <a:spcPct val="95000"/>
              </a:lnSpc>
              <a:spcBef>
                <a:spcPts val="0"/>
              </a:spcBef>
              <a:buNone/>
              <a:defRPr sz="3600">
                <a:latin typeface="Evelyn Raleway SemiBold" panose="020B0703030101060003" pitchFamily="34" charset="0"/>
              </a:defRPr>
            </a:lvl2pPr>
            <a:lvl3pPr marL="0" indent="0">
              <a:lnSpc>
                <a:spcPct val="95000"/>
              </a:lnSpc>
              <a:spcBef>
                <a:spcPts val="0"/>
              </a:spcBef>
              <a:buNone/>
              <a:defRPr sz="3600">
                <a:latin typeface="Evelyn Raleway SemiBold" panose="020B0703030101060003" pitchFamily="34" charset="0"/>
              </a:defRPr>
            </a:lvl3pPr>
            <a:lvl4pPr marL="0" indent="0">
              <a:lnSpc>
                <a:spcPct val="95000"/>
              </a:lnSpc>
              <a:spcBef>
                <a:spcPts val="0"/>
              </a:spcBef>
              <a:buFont typeface="Arial" panose="020B0604020202020204" pitchFamily="34" charset="0"/>
              <a:buNone/>
              <a:defRPr sz="3600">
                <a:latin typeface="Evelyn Raleway SemiBold" panose="020B0703030101060003" pitchFamily="34" charset="0"/>
              </a:defRPr>
            </a:lvl4pPr>
            <a:lvl5pPr marL="0" indent="0">
              <a:lnSpc>
                <a:spcPct val="95000"/>
              </a:lnSpc>
              <a:spcBef>
                <a:spcPts val="0"/>
              </a:spcBef>
              <a:buNone/>
              <a:defRPr sz="3600">
                <a:latin typeface="Evelyn Raleway SemiBold" panose="020B0703030101060003" pitchFamily="34" charset="0"/>
              </a:defRPr>
            </a:lvl5pPr>
            <a:lvl6pPr marL="0" indent="0">
              <a:lnSpc>
                <a:spcPct val="95000"/>
              </a:lnSpc>
              <a:buNone/>
              <a:defRPr sz="3600">
                <a:latin typeface="Evelyn Raleway SemiBold" panose="020B0703030101060003" pitchFamily="34" charset="0"/>
              </a:defRPr>
            </a:lvl6pPr>
          </a:lstStyle>
          <a:p>
            <a:pPr lvl="0"/>
            <a:r>
              <a:rPr lang="en-US" err="1"/>
              <a:t>Menducto</a:t>
            </a:r>
            <a:r>
              <a:rPr lang="en-US"/>
              <a:t> cum </a:t>
            </a:r>
            <a:r>
              <a:rPr lang="en-US" err="1"/>
              <a:t>probunulles</a:t>
            </a:r>
            <a:r>
              <a:rPr lang="en-US"/>
              <a:t> hui </a:t>
            </a:r>
            <a:r>
              <a:rPr lang="en-US" err="1"/>
              <a:t>fuit</a:t>
            </a:r>
            <a:r>
              <a:rPr lang="en-US"/>
              <a:t> </a:t>
            </a:r>
            <a:r>
              <a:rPr lang="en-US" err="1"/>
              <a:t>vere</a:t>
            </a:r>
            <a:r>
              <a:rPr lang="en-US"/>
              <a:t> </a:t>
            </a:r>
            <a:r>
              <a:rPr lang="en-US" err="1"/>
              <a:t>serni</a:t>
            </a:r>
            <a:r>
              <a:rPr lang="en-US"/>
              <a:t> </a:t>
            </a:r>
            <a:r>
              <a:rPr lang="en-US" err="1"/>
              <a:t>sedit</a:t>
            </a:r>
            <a:r>
              <a:rPr lang="en-US"/>
              <a:t>. </a:t>
            </a:r>
            <a:r>
              <a:rPr lang="en-US" err="1"/>
              <a:t>Ebatia</a:t>
            </a:r>
            <a:r>
              <a:rPr lang="en-US"/>
              <a:t> </a:t>
            </a:r>
            <a:r>
              <a:rPr lang="en-US" err="1"/>
              <a:t>mus</a:t>
            </a:r>
            <a:r>
              <a:rPr lang="en-US"/>
              <a:t> </a:t>
            </a:r>
            <a:r>
              <a:rPr lang="en-US" err="1"/>
              <a:t>cumus</a:t>
            </a:r>
            <a:r>
              <a:rPr lang="en-US"/>
              <a:t> rem et</a:t>
            </a:r>
          </a:p>
        </p:txBody>
      </p:sp>
      <p:sp>
        <p:nvSpPr>
          <p:cNvPr id="21" name="Text Placeholder 17">
            <a:extLst>
              <a:ext uri="{FF2B5EF4-FFF2-40B4-BE49-F238E27FC236}">
                <a16:creationId xmlns:a16="http://schemas.microsoft.com/office/drawing/2014/main" id="{ED15514C-B96D-405A-A615-8D7FD605D7D7}"/>
              </a:ext>
            </a:extLst>
          </p:cNvPr>
          <p:cNvSpPr>
            <a:spLocks noGrp="1"/>
          </p:cNvSpPr>
          <p:nvPr>
            <p:ph type="body" sz="quarter" idx="16" hasCustomPrompt="1"/>
          </p:nvPr>
        </p:nvSpPr>
        <p:spPr>
          <a:xfrm>
            <a:off x="12192000" y="4349136"/>
            <a:ext cx="1125415" cy="1554272"/>
          </a:xfrm>
        </p:spPr>
        <p:txBody>
          <a:bodyPr wrap="square">
            <a:spAutoFit/>
          </a:bodyPr>
          <a:lstStyle>
            <a:lvl1pPr marL="0" indent="0">
              <a:lnSpc>
                <a:spcPct val="95000"/>
              </a:lnSpc>
              <a:buFont typeface="Arial" panose="020B0604020202020204" pitchFamily="34" charset="0"/>
              <a:buNone/>
              <a:defRPr sz="10000">
                <a:solidFill>
                  <a:schemeClr val="bg2"/>
                </a:solidFill>
                <a:latin typeface="+mj-lt"/>
              </a:defRPr>
            </a:lvl1pPr>
            <a:lvl2pPr marL="0" indent="0">
              <a:lnSpc>
                <a:spcPct val="95000"/>
              </a:lnSpc>
              <a:buNone/>
              <a:defRPr sz="10000">
                <a:solidFill>
                  <a:schemeClr val="tx2"/>
                </a:solidFill>
                <a:latin typeface="+mj-lt"/>
              </a:defRPr>
            </a:lvl2pPr>
            <a:lvl3pPr marL="0" indent="0">
              <a:lnSpc>
                <a:spcPct val="95000"/>
              </a:lnSpc>
              <a:buNone/>
              <a:defRPr sz="10000">
                <a:solidFill>
                  <a:schemeClr val="tx2"/>
                </a:solidFill>
                <a:latin typeface="+mj-lt"/>
              </a:defRPr>
            </a:lvl3pPr>
            <a:lvl4pPr marL="0" indent="0">
              <a:lnSpc>
                <a:spcPct val="95000"/>
              </a:lnSpc>
              <a:buFont typeface="Arial" panose="020B0604020202020204" pitchFamily="34" charset="0"/>
              <a:buNone/>
              <a:defRPr sz="10000">
                <a:solidFill>
                  <a:schemeClr val="tx2"/>
                </a:solidFill>
                <a:latin typeface="+mj-lt"/>
              </a:defRPr>
            </a:lvl4pPr>
            <a:lvl5pPr marL="0" indent="0">
              <a:lnSpc>
                <a:spcPct val="95000"/>
              </a:lnSpc>
              <a:buNone/>
              <a:defRPr sz="10000">
                <a:solidFill>
                  <a:schemeClr val="tx2"/>
                </a:solidFill>
                <a:latin typeface="+mj-lt"/>
              </a:defRPr>
            </a:lvl5pPr>
          </a:lstStyle>
          <a:p>
            <a:pPr lvl="0"/>
            <a:r>
              <a:rPr lang="en-US"/>
              <a:t>2</a:t>
            </a:r>
            <a:endParaRPr lang="de-DE"/>
          </a:p>
        </p:txBody>
      </p:sp>
      <p:sp>
        <p:nvSpPr>
          <p:cNvPr id="22" name="Text Placeholder 10">
            <a:extLst>
              <a:ext uri="{FF2B5EF4-FFF2-40B4-BE49-F238E27FC236}">
                <a16:creationId xmlns:a16="http://schemas.microsoft.com/office/drawing/2014/main" id="{2387F504-AF06-4277-AB60-BF27FC702B33}"/>
              </a:ext>
            </a:extLst>
          </p:cNvPr>
          <p:cNvSpPr>
            <a:spLocks noGrp="1"/>
          </p:cNvSpPr>
          <p:nvPr>
            <p:ph type="body" sz="quarter" idx="17" hasCustomPrompt="1"/>
          </p:nvPr>
        </p:nvSpPr>
        <p:spPr>
          <a:xfrm>
            <a:off x="13452949" y="6600526"/>
            <a:ext cx="10043637" cy="1144929"/>
          </a:xfrm>
        </p:spPr>
        <p:txBody>
          <a:bodyPr>
            <a:spAutoFit/>
          </a:bodyPr>
          <a:lstStyle>
            <a:lvl1pPr marL="0" indent="0">
              <a:lnSpc>
                <a:spcPct val="95000"/>
              </a:lnSpc>
              <a:spcBef>
                <a:spcPts val="0"/>
              </a:spcBef>
              <a:buFont typeface="Arial" panose="020B0604020202020204" pitchFamily="34" charset="0"/>
              <a:buNone/>
              <a:defRPr sz="3600">
                <a:latin typeface="Evelyn Raleway SemiBold" panose="020B0703030101060003" pitchFamily="34" charset="0"/>
              </a:defRPr>
            </a:lvl1pPr>
            <a:lvl2pPr marL="0" indent="0">
              <a:lnSpc>
                <a:spcPct val="95000"/>
              </a:lnSpc>
              <a:spcBef>
                <a:spcPts val="0"/>
              </a:spcBef>
              <a:buNone/>
              <a:defRPr sz="3600">
                <a:latin typeface="Evelyn Raleway SemiBold" panose="020B0703030101060003" pitchFamily="34" charset="0"/>
              </a:defRPr>
            </a:lvl2pPr>
            <a:lvl3pPr marL="0" indent="0">
              <a:lnSpc>
                <a:spcPct val="95000"/>
              </a:lnSpc>
              <a:spcBef>
                <a:spcPts val="0"/>
              </a:spcBef>
              <a:buNone/>
              <a:defRPr sz="3600">
                <a:latin typeface="Evelyn Raleway SemiBold" panose="020B0703030101060003" pitchFamily="34" charset="0"/>
              </a:defRPr>
            </a:lvl3pPr>
            <a:lvl4pPr marL="0" indent="0">
              <a:lnSpc>
                <a:spcPct val="95000"/>
              </a:lnSpc>
              <a:spcBef>
                <a:spcPts val="0"/>
              </a:spcBef>
              <a:buFont typeface="Arial" panose="020B0604020202020204" pitchFamily="34" charset="0"/>
              <a:buNone/>
              <a:defRPr sz="3600">
                <a:latin typeface="Evelyn Raleway SemiBold" panose="020B0703030101060003" pitchFamily="34" charset="0"/>
              </a:defRPr>
            </a:lvl4pPr>
            <a:lvl5pPr marL="0" indent="0">
              <a:lnSpc>
                <a:spcPct val="95000"/>
              </a:lnSpc>
              <a:spcBef>
                <a:spcPts val="0"/>
              </a:spcBef>
              <a:buNone/>
              <a:defRPr sz="3600">
                <a:latin typeface="Evelyn Raleway SemiBold" panose="020B0703030101060003" pitchFamily="34" charset="0"/>
              </a:defRPr>
            </a:lvl5pPr>
            <a:lvl6pPr marL="0" indent="0">
              <a:lnSpc>
                <a:spcPct val="95000"/>
              </a:lnSpc>
              <a:buNone/>
              <a:defRPr sz="3600">
                <a:latin typeface="Evelyn Raleway SemiBold" panose="020B0703030101060003" pitchFamily="34" charset="0"/>
              </a:defRPr>
            </a:lvl6pPr>
          </a:lstStyle>
          <a:p>
            <a:pPr lvl="0"/>
            <a:r>
              <a:rPr lang="en-US" err="1"/>
              <a:t>Menducto</a:t>
            </a:r>
            <a:r>
              <a:rPr lang="en-US"/>
              <a:t> cum </a:t>
            </a:r>
            <a:r>
              <a:rPr lang="en-US" err="1"/>
              <a:t>probunulles</a:t>
            </a:r>
            <a:r>
              <a:rPr lang="en-US"/>
              <a:t> hui </a:t>
            </a:r>
            <a:r>
              <a:rPr lang="en-US" err="1"/>
              <a:t>fuit</a:t>
            </a:r>
            <a:r>
              <a:rPr lang="en-US"/>
              <a:t> </a:t>
            </a:r>
            <a:r>
              <a:rPr lang="en-US" err="1"/>
              <a:t>vere</a:t>
            </a:r>
            <a:r>
              <a:rPr lang="en-US"/>
              <a:t> </a:t>
            </a:r>
            <a:r>
              <a:rPr lang="en-US" err="1"/>
              <a:t>serni</a:t>
            </a:r>
            <a:r>
              <a:rPr lang="en-US"/>
              <a:t> </a:t>
            </a:r>
            <a:r>
              <a:rPr lang="en-US" err="1"/>
              <a:t>sedit</a:t>
            </a:r>
            <a:r>
              <a:rPr lang="en-US"/>
              <a:t>. </a:t>
            </a:r>
            <a:r>
              <a:rPr lang="en-US" err="1"/>
              <a:t>Ebatia</a:t>
            </a:r>
            <a:r>
              <a:rPr lang="en-US"/>
              <a:t> </a:t>
            </a:r>
            <a:r>
              <a:rPr lang="en-US" err="1"/>
              <a:t>mus</a:t>
            </a:r>
            <a:r>
              <a:rPr lang="en-US"/>
              <a:t> </a:t>
            </a:r>
            <a:r>
              <a:rPr lang="en-US" err="1"/>
              <a:t>cumus</a:t>
            </a:r>
            <a:r>
              <a:rPr lang="en-US"/>
              <a:t> rem et</a:t>
            </a:r>
          </a:p>
        </p:txBody>
      </p:sp>
      <p:sp>
        <p:nvSpPr>
          <p:cNvPr id="23" name="Text Placeholder 17">
            <a:extLst>
              <a:ext uri="{FF2B5EF4-FFF2-40B4-BE49-F238E27FC236}">
                <a16:creationId xmlns:a16="http://schemas.microsoft.com/office/drawing/2014/main" id="{6A901549-F75A-4165-AC56-329789C602A0}"/>
              </a:ext>
            </a:extLst>
          </p:cNvPr>
          <p:cNvSpPr>
            <a:spLocks noGrp="1"/>
          </p:cNvSpPr>
          <p:nvPr>
            <p:ph type="body" sz="quarter" idx="18" hasCustomPrompt="1"/>
          </p:nvPr>
        </p:nvSpPr>
        <p:spPr>
          <a:xfrm>
            <a:off x="12192000" y="6264245"/>
            <a:ext cx="1125415" cy="1598130"/>
          </a:xfrm>
        </p:spPr>
        <p:txBody>
          <a:bodyPr wrap="square">
            <a:spAutoFit/>
          </a:bodyPr>
          <a:lstStyle>
            <a:lvl1pPr marL="0" indent="0">
              <a:lnSpc>
                <a:spcPct val="95000"/>
              </a:lnSpc>
              <a:buFont typeface="Arial" panose="020B0604020202020204" pitchFamily="34" charset="0"/>
              <a:buNone/>
              <a:defRPr sz="10000">
                <a:solidFill>
                  <a:schemeClr val="bg2"/>
                </a:solidFill>
                <a:latin typeface="+mj-lt"/>
              </a:defRPr>
            </a:lvl1pPr>
            <a:lvl2pPr marL="0" indent="0">
              <a:lnSpc>
                <a:spcPct val="95000"/>
              </a:lnSpc>
              <a:buNone/>
              <a:defRPr sz="10000">
                <a:solidFill>
                  <a:schemeClr val="tx2"/>
                </a:solidFill>
                <a:latin typeface="+mj-lt"/>
              </a:defRPr>
            </a:lvl2pPr>
            <a:lvl3pPr marL="0" indent="0">
              <a:lnSpc>
                <a:spcPct val="95000"/>
              </a:lnSpc>
              <a:buNone/>
              <a:defRPr sz="10000">
                <a:solidFill>
                  <a:schemeClr val="tx2"/>
                </a:solidFill>
                <a:latin typeface="+mj-lt"/>
              </a:defRPr>
            </a:lvl3pPr>
            <a:lvl4pPr marL="0" indent="0">
              <a:lnSpc>
                <a:spcPct val="95000"/>
              </a:lnSpc>
              <a:buFont typeface="Arial" panose="020B0604020202020204" pitchFamily="34" charset="0"/>
              <a:buNone/>
              <a:defRPr sz="10000">
                <a:solidFill>
                  <a:schemeClr val="tx2"/>
                </a:solidFill>
                <a:latin typeface="+mj-lt"/>
              </a:defRPr>
            </a:lvl4pPr>
            <a:lvl5pPr marL="0" indent="0">
              <a:lnSpc>
                <a:spcPct val="95000"/>
              </a:lnSpc>
              <a:buNone/>
              <a:defRPr sz="10000">
                <a:solidFill>
                  <a:schemeClr val="tx2"/>
                </a:solidFill>
                <a:latin typeface="+mj-lt"/>
              </a:defRPr>
            </a:lvl5pPr>
          </a:lstStyle>
          <a:p>
            <a:pPr lvl="0"/>
            <a:r>
              <a:rPr lang="en-US"/>
              <a:t>3</a:t>
            </a:r>
            <a:endParaRPr lang="de-DE"/>
          </a:p>
        </p:txBody>
      </p:sp>
      <p:sp>
        <p:nvSpPr>
          <p:cNvPr id="24" name="Text Placeholder 10">
            <a:extLst>
              <a:ext uri="{FF2B5EF4-FFF2-40B4-BE49-F238E27FC236}">
                <a16:creationId xmlns:a16="http://schemas.microsoft.com/office/drawing/2014/main" id="{7CB78D59-EE6A-4BDD-85EA-1AAD809B8A19}"/>
              </a:ext>
            </a:extLst>
          </p:cNvPr>
          <p:cNvSpPr>
            <a:spLocks noGrp="1"/>
          </p:cNvSpPr>
          <p:nvPr>
            <p:ph type="body" sz="quarter" idx="19" hasCustomPrompt="1"/>
          </p:nvPr>
        </p:nvSpPr>
        <p:spPr>
          <a:xfrm>
            <a:off x="13452949" y="8362572"/>
            <a:ext cx="10043637" cy="1144929"/>
          </a:xfrm>
        </p:spPr>
        <p:txBody>
          <a:bodyPr>
            <a:spAutoFit/>
          </a:bodyPr>
          <a:lstStyle>
            <a:lvl1pPr marL="0" indent="0">
              <a:lnSpc>
                <a:spcPct val="95000"/>
              </a:lnSpc>
              <a:spcBef>
                <a:spcPts val="0"/>
              </a:spcBef>
              <a:buFont typeface="Arial" panose="020B0604020202020204" pitchFamily="34" charset="0"/>
              <a:buNone/>
              <a:defRPr sz="3600">
                <a:latin typeface="Evelyn Raleway SemiBold" panose="020B0703030101060003" pitchFamily="34" charset="0"/>
              </a:defRPr>
            </a:lvl1pPr>
            <a:lvl2pPr marL="0" indent="0">
              <a:lnSpc>
                <a:spcPct val="95000"/>
              </a:lnSpc>
              <a:spcBef>
                <a:spcPts val="0"/>
              </a:spcBef>
              <a:buNone/>
              <a:defRPr sz="3600">
                <a:latin typeface="Evelyn Raleway SemiBold" panose="020B0703030101060003" pitchFamily="34" charset="0"/>
              </a:defRPr>
            </a:lvl2pPr>
            <a:lvl3pPr marL="0" indent="0">
              <a:lnSpc>
                <a:spcPct val="95000"/>
              </a:lnSpc>
              <a:spcBef>
                <a:spcPts val="0"/>
              </a:spcBef>
              <a:buNone/>
              <a:defRPr sz="3600">
                <a:latin typeface="Evelyn Raleway SemiBold" panose="020B0703030101060003" pitchFamily="34" charset="0"/>
              </a:defRPr>
            </a:lvl3pPr>
            <a:lvl4pPr marL="0" indent="0">
              <a:lnSpc>
                <a:spcPct val="95000"/>
              </a:lnSpc>
              <a:spcBef>
                <a:spcPts val="0"/>
              </a:spcBef>
              <a:buFont typeface="Arial" panose="020B0604020202020204" pitchFamily="34" charset="0"/>
              <a:buNone/>
              <a:defRPr sz="3600">
                <a:latin typeface="Evelyn Raleway SemiBold" panose="020B0703030101060003" pitchFamily="34" charset="0"/>
              </a:defRPr>
            </a:lvl4pPr>
            <a:lvl5pPr marL="0" indent="0">
              <a:lnSpc>
                <a:spcPct val="95000"/>
              </a:lnSpc>
              <a:spcBef>
                <a:spcPts val="0"/>
              </a:spcBef>
              <a:buNone/>
              <a:defRPr sz="3600">
                <a:latin typeface="Evelyn Raleway SemiBold" panose="020B0703030101060003" pitchFamily="34" charset="0"/>
              </a:defRPr>
            </a:lvl5pPr>
            <a:lvl6pPr marL="0" indent="0">
              <a:lnSpc>
                <a:spcPct val="95000"/>
              </a:lnSpc>
              <a:buNone/>
              <a:defRPr sz="3600">
                <a:latin typeface="Evelyn Raleway SemiBold" panose="020B0703030101060003" pitchFamily="34" charset="0"/>
              </a:defRPr>
            </a:lvl6pPr>
          </a:lstStyle>
          <a:p>
            <a:pPr lvl="0"/>
            <a:r>
              <a:rPr lang="en-US" err="1"/>
              <a:t>Menducto</a:t>
            </a:r>
            <a:r>
              <a:rPr lang="en-US"/>
              <a:t> cum </a:t>
            </a:r>
            <a:r>
              <a:rPr lang="en-US" err="1"/>
              <a:t>probunulles</a:t>
            </a:r>
            <a:r>
              <a:rPr lang="en-US"/>
              <a:t> hui </a:t>
            </a:r>
            <a:r>
              <a:rPr lang="en-US" err="1"/>
              <a:t>fuit</a:t>
            </a:r>
            <a:r>
              <a:rPr lang="en-US"/>
              <a:t> </a:t>
            </a:r>
            <a:r>
              <a:rPr lang="en-US" err="1"/>
              <a:t>vere</a:t>
            </a:r>
            <a:r>
              <a:rPr lang="en-US"/>
              <a:t> </a:t>
            </a:r>
            <a:r>
              <a:rPr lang="en-US" err="1"/>
              <a:t>serni</a:t>
            </a:r>
            <a:r>
              <a:rPr lang="en-US"/>
              <a:t> </a:t>
            </a:r>
            <a:r>
              <a:rPr lang="en-US" err="1"/>
              <a:t>sedit</a:t>
            </a:r>
            <a:r>
              <a:rPr lang="en-US"/>
              <a:t>. </a:t>
            </a:r>
            <a:r>
              <a:rPr lang="en-US" err="1"/>
              <a:t>Ebatia</a:t>
            </a:r>
            <a:r>
              <a:rPr lang="en-US"/>
              <a:t> </a:t>
            </a:r>
            <a:r>
              <a:rPr lang="en-US" err="1"/>
              <a:t>mus</a:t>
            </a:r>
            <a:r>
              <a:rPr lang="en-US"/>
              <a:t> </a:t>
            </a:r>
            <a:r>
              <a:rPr lang="en-US" err="1"/>
              <a:t>cumus</a:t>
            </a:r>
            <a:r>
              <a:rPr lang="en-US"/>
              <a:t> rem et</a:t>
            </a:r>
          </a:p>
        </p:txBody>
      </p:sp>
      <p:sp>
        <p:nvSpPr>
          <p:cNvPr id="25" name="Text Placeholder 17">
            <a:extLst>
              <a:ext uri="{FF2B5EF4-FFF2-40B4-BE49-F238E27FC236}">
                <a16:creationId xmlns:a16="http://schemas.microsoft.com/office/drawing/2014/main" id="{C353A227-C2CB-465E-B071-7DF02E157217}"/>
              </a:ext>
            </a:extLst>
          </p:cNvPr>
          <p:cNvSpPr>
            <a:spLocks noGrp="1"/>
          </p:cNvSpPr>
          <p:nvPr>
            <p:ph type="body" sz="quarter" idx="20" hasCustomPrompt="1"/>
          </p:nvPr>
        </p:nvSpPr>
        <p:spPr>
          <a:xfrm>
            <a:off x="12192000" y="8029546"/>
            <a:ext cx="1125415" cy="1598130"/>
          </a:xfrm>
        </p:spPr>
        <p:txBody>
          <a:bodyPr wrap="square">
            <a:spAutoFit/>
          </a:bodyPr>
          <a:lstStyle>
            <a:lvl1pPr marL="0" indent="0">
              <a:lnSpc>
                <a:spcPct val="95000"/>
              </a:lnSpc>
              <a:buFont typeface="Arial" panose="020B0604020202020204" pitchFamily="34" charset="0"/>
              <a:buNone/>
              <a:defRPr sz="10000">
                <a:solidFill>
                  <a:schemeClr val="bg2"/>
                </a:solidFill>
                <a:latin typeface="+mj-lt"/>
              </a:defRPr>
            </a:lvl1pPr>
            <a:lvl2pPr marL="0" indent="0">
              <a:lnSpc>
                <a:spcPct val="95000"/>
              </a:lnSpc>
              <a:buNone/>
              <a:defRPr sz="10000">
                <a:solidFill>
                  <a:schemeClr val="tx2"/>
                </a:solidFill>
                <a:latin typeface="+mj-lt"/>
              </a:defRPr>
            </a:lvl2pPr>
            <a:lvl3pPr marL="0" indent="0">
              <a:lnSpc>
                <a:spcPct val="95000"/>
              </a:lnSpc>
              <a:buNone/>
              <a:defRPr sz="10000">
                <a:solidFill>
                  <a:schemeClr val="tx2"/>
                </a:solidFill>
                <a:latin typeface="+mj-lt"/>
              </a:defRPr>
            </a:lvl3pPr>
            <a:lvl4pPr marL="0" indent="0">
              <a:lnSpc>
                <a:spcPct val="95000"/>
              </a:lnSpc>
              <a:buFont typeface="Arial" panose="020B0604020202020204" pitchFamily="34" charset="0"/>
              <a:buNone/>
              <a:defRPr sz="10000">
                <a:solidFill>
                  <a:schemeClr val="tx2"/>
                </a:solidFill>
                <a:latin typeface="+mj-lt"/>
              </a:defRPr>
            </a:lvl4pPr>
            <a:lvl5pPr marL="0" indent="0">
              <a:lnSpc>
                <a:spcPct val="95000"/>
              </a:lnSpc>
              <a:buNone/>
              <a:defRPr sz="10000">
                <a:solidFill>
                  <a:schemeClr val="tx2"/>
                </a:solidFill>
                <a:latin typeface="+mj-lt"/>
              </a:defRPr>
            </a:lvl5pPr>
          </a:lstStyle>
          <a:p>
            <a:pPr lvl="0"/>
            <a:r>
              <a:rPr lang="en-US"/>
              <a:t>4</a:t>
            </a:r>
            <a:endParaRPr lang="de-DE"/>
          </a:p>
        </p:txBody>
      </p:sp>
      <p:sp>
        <p:nvSpPr>
          <p:cNvPr id="26" name="Text Placeholder 10">
            <a:extLst>
              <a:ext uri="{FF2B5EF4-FFF2-40B4-BE49-F238E27FC236}">
                <a16:creationId xmlns:a16="http://schemas.microsoft.com/office/drawing/2014/main" id="{A3AAB330-5BC1-4D2F-91D5-E7F3C0D67159}"/>
              </a:ext>
            </a:extLst>
          </p:cNvPr>
          <p:cNvSpPr>
            <a:spLocks noGrp="1"/>
          </p:cNvSpPr>
          <p:nvPr>
            <p:ph type="body" sz="quarter" idx="21" hasCustomPrompt="1"/>
          </p:nvPr>
        </p:nvSpPr>
        <p:spPr>
          <a:xfrm>
            <a:off x="13451179" y="10206933"/>
            <a:ext cx="10043637" cy="1144929"/>
          </a:xfrm>
        </p:spPr>
        <p:txBody>
          <a:bodyPr>
            <a:spAutoFit/>
          </a:bodyPr>
          <a:lstStyle>
            <a:lvl1pPr marL="0" indent="0">
              <a:lnSpc>
                <a:spcPct val="95000"/>
              </a:lnSpc>
              <a:spcBef>
                <a:spcPts val="0"/>
              </a:spcBef>
              <a:buFont typeface="Arial" panose="020B0604020202020204" pitchFamily="34" charset="0"/>
              <a:buNone/>
              <a:defRPr sz="3600">
                <a:latin typeface="Evelyn Raleway SemiBold" panose="020B0703030101060003" pitchFamily="34" charset="0"/>
              </a:defRPr>
            </a:lvl1pPr>
            <a:lvl2pPr marL="0" indent="0">
              <a:lnSpc>
                <a:spcPct val="95000"/>
              </a:lnSpc>
              <a:spcBef>
                <a:spcPts val="0"/>
              </a:spcBef>
              <a:buNone/>
              <a:defRPr sz="3600">
                <a:latin typeface="Evelyn Raleway SemiBold" panose="020B0703030101060003" pitchFamily="34" charset="0"/>
              </a:defRPr>
            </a:lvl2pPr>
            <a:lvl3pPr marL="0" indent="0">
              <a:lnSpc>
                <a:spcPct val="95000"/>
              </a:lnSpc>
              <a:spcBef>
                <a:spcPts val="0"/>
              </a:spcBef>
              <a:buNone/>
              <a:defRPr sz="3600">
                <a:latin typeface="Evelyn Raleway SemiBold" panose="020B0703030101060003" pitchFamily="34" charset="0"/>
              </a:defRPr>
            </a:lvl3pPr>
            <a:lvl4pPr marL="0" indent="0">
              <a:lnSpc>
                <a:spcPct val="95000"/>
              </a:lnSpc>
              <a:spcBef>
                <a:spcPts val="0"/>
              </a:spcBef>
              <a:buFont typeface="Arial" panose="020B0604020202020204" pitchFamily="34" charset="0"/>
              <a:buNone/>
              <a:defRPr sz="3600">
                <a:latin typeface="Evelyn Raleway SemiBold" panose="020B0703030101060003" pitchFamily="34" charset="0"/>
              </a:defRPr>
            </a:lvl4pPr>
            <a:lvl5pPr marL="0" indent="0">
              <a:lnSpc>
                <a:spcPct val="95000"/>
              </a:lnSpc>
              <a:spcBef>
                <a:spcPts val="0"/>
              </a:spcBef>
              <a:buNone/>
              <a:defRPr sz="3600">
                <a:latin typeface="Evelyn Raleway SemiBold" panose="020B0703030101060003" pitchFamily="34" charset="0"/>
              </a:defRPr>
            </a:lvl5pPr>
            <a:lvl6pPr marL="0" indent="0">
              <a:lnSpc>
                <a:spcPct val="95000"/>
              </a:lnSpc>
              <a:buNone/>
              <a:defRPr sz="3600">
                <a:latin typeface="Evelyn Raleway SemiBold" panose="020B0703030101060003" pitchFamily="34" charset="0"/>
              </a:defRPr>
            </a:lvl6pPr>
          </a:lstStyle>
          <a:p>
            <a:pPr lvl="0"/>
            <a:r>
              <a:rPr lang="en-US" err="1"/>
              <a:t>Menducto</a:t>
            </a:r>
            <a:r>
              <a:rPr lang="en-US"/>
              <a:t> cum </a:t>
            </a:r>
            <a:r>
              <a:rPr lang="en-US" err="1"/>
              <a:t>probunulles</a:t>
            </a:r>
            <a:r>
              <a:rPr lang="en-US"/>
              <a:t> hui </a:t>
            </a:r>
            <a:r>
              <a:rPr lang="en-US" err="1"/>
              <a:t>fuit</a:t>
            </a:r>
            <a:r>
              <a:rPr lang="en-US"/>
              <a:t> </a:t>
            </a:r>
            <a:r>
              <a:rPr lang="en-US" err="1"/>
              <a:t>vere</a:t>
            </a:r>
            <a:r>
              <a:rPr lang="en-US"/>
              <a:t> </a:t>
            </a:r>
            <a:r>
              <a:rPr lang="en-US" err="1"/>
              <a:t>serni</a:t>
            </a:r>
            <a:r>
              <a:rPr lang="en-US"/>
              <a:t> </a:t>
            </a:r>
            <a:r>
              <a:rPr lang="en-US" err="1"/>
              <a:t>sedit</a:t>
            </a:r>
            <a:r>
              <a:rPr lang="en-US"/>
              <a:t>. </a:t>
            </a:r>
            <a:r>
              <a:rPr lang="en-US" err="1"/>
              <a:t>Ebatia</a:t>
            </a:r>
            <a:r>
              <a:rPr lang="en-US"/>
              <a:t> </a:t>
            </a:r>
            <a:r>
              <a:rPr lang="en-US" err="1"/>
              <a:t>mus</a:t>
            </a:r>
            <a:r>
              <a:rPr lang="en-US"/>
              <a:t> </a:t>
            </a:r>
            <a:r>
              <a:rPr lang="en-US" err="1"/>
              <a:t>cumus</a:t>
            </a:r>
            <a:r>
              <a:rPr lang="en-US"/>
              <a:t> rem et</a:t>
            </a:r>
          </a:p>
        </p:txBody>
      </p:sp>
      <p:sp>
        <p:nvSpPr>
          <p:cNvPr id="27" name="Text Placeholder 17">
            <a:extLst>
              <a:ext uri="{FF2B5EF4-FFF2-40B4-BE49-F238E27FC236}">
                <a16:creationId xmlns:a16="http://schemas.microsoft.com/office/drawing/2014/main" id="{F678DE43-4447-4F3C-B062-B0DFA55F36FC}"/>
              </a:ext>
            </a:extLst>
          </p:cNvPr>
          <p:cNvSpPr>
            <a:spLocks noGrp="1"/>
          </p:cNvSpPr>
          <p:nvPr>
            <p:ph type="body" sz="quarter" idx="22" hasCustomPrompt="1"/>
          </p:nvPr>
        </p:nvSpPr>
        <p:spPr>
          <a:xfrm>
            <a:off x="12190230" y="9839997"/>
            <a:ext cx="1125415" cy="1554272"/>
          </a:xfrm>
        </p:spPr>
        <p:txBody>
          <a:bodyPr wrap="square">
            <a:spAutoFit/>
          </a:bodyPr>
          <a:lstStyle>
            <a:lvl1pPr marL="0" indent="0">
              <a:lnSpc>
                <a:spcPct val="95000"/>
              </a:lnSpc>
              <a:buFont typeface="Arial" panose="020B0604020202020204" pitchFamily="34" charset="0"/>
              <a:buNone/>
              <a:defRPr sz="10000">
                <a:solidFill>
                  <a:schemeClr val="bg2"/>
                </a:solidFill>
                <a:latin typeface="+mj-lt"/>
              </a:defRPr>
            </a:lvl1pPr>
            <a:lvl2pPr marL="0" indent="0">
              <a:lnSpc>
                <a:spcPct val="95000"/>
              </a:lnSpc>
              <a:buNone/>
              <a:defRPr sz="10000">
                <a:solidFill>
                  <a:schemeClr val="tx2"/>
                </a:solidFill>
                <a:latin typeface="+mj-lt"/>
              </a:defRPr>
            </a:lvl2pPr>
            <a:lvl3pPr marL="0" indent="0">
              <a:lnSpc>
                <a:spcPct val="95000"/>
              </a:lnSpc>
              <a:buNone/>
              <a:defRPr sz="10000">
                <a:solidFill>
                  <a:schemeClr val="tx2"/>
                </a:solidFill>
                <a:latin typeface="+mj-lt"/>
              </a:defRPr>
            </a:lvl3pPr>
            <a:lvl4pPr marL="0" indent="0">
              <a:lnSpc>
                <a:spcPct val="95000"/>
              </a:lnSpc>
              <a:buFont typeface="Arial" panose="020B0604020202020204" pitchFamily="34" charset="0"/>
              <a:buNone/>
              <a:defRPr sz="10000">
                <a:solidFill>
                  <a:schemeClr val="tx2"/>
                </a:solidFill>
                <a:latin typeface="+mj-lt"/>
              </a:defRPr>
            </a:lvl4pPr>
            <a:lvl5pPr marL="0" indent="0">
              <a:lnSpc>
                <a:spcPct val="95000"/>
              </a:lnSpc>
              <a:buNone/>
              <a:defRPr sz="10000">
                <a:solidFill>
                  <a:schemeClr val="tx2"/>
                </a:solidFill>
                <a:latin typeface="+mj-lt"/>
              </a:defRPr>
            </a:lvl5pPr>
          </a:lstStyle>
          <a:p>
            <a:pPr lvl="0"/>
            <a:r>
              <a:rPr lang="en-US"/>
              <a:t>5</a:t>
            </a:r>
            <a:endParaRPr lang="de-DE"/>
          </a:p>
        </p:txBody>
      </p:sp>
      <p:sp>
        <p:nvSpPr>
          <p:cNvPr id="29" name="Text Placeholder 28">
            <a:extLst>
              <a:ext uri="{FF2B5EF4-FFF2-40B4-BE49-F238E27FC236}">
                <a16:creationId xmlns:a16="http://schemas.microsoft.com/office/drawing/2014/main" id="{09A31DFE-0794-494C-8719-F3A85A4C086D}"/>
              </a:ext>
            </a:extLst>
          </p:cNvPr>
          <p:cNvSpPr>
            <a:spLocks noGrp="1"/>
          </p:cNvSpPr>
          <p:nvPr>
            <p:ph type="body" sz="quarter" idx="23" hasCustomPrompt="1"/>
          </p:nvPr>
        </p:nvSpPr>
        <p:spPr>
          <a:xfrm>
            <a:off x="898988" y="812169"/>
            <a:ext cx="7656050" cy="407612"/>
          </a:xfrm>
        </p:spPr>
        <p:txBody>
          <a:bodyPr lIns="0"/>
          <a:lstStyle>
            <a:lvl1pPr>
              <a:defRPr sz="2000" cap="all" spc="100" baseline="0">
                <a:solidFill>
                  <a:schemeClr val="tx2"/>
                </a:solidFill>
                <a:latin typeface="Evelyn Raleway ExtraBold" panose="020B0903030101060003" pitchFamily="34" charset="0"/>
              </a:defRPr>
            </a:lvl1pPr>
            <a:lvl2pPr>
              <a:defRPr sz="2000" cap="all" spc="100" baseline="0">
                <a:latin typeface="Evelyn Raleway ExtraBold" panose="020B0903030101060003" pitchFamily="34" charset="0"/>
              </a:defRPr>
            </a:lvl2pPr>
            <a:lvl3pPr>
              <a:defRPr sz="2000" cap="all" spc="100" baseline="0">
                <a:latin typeface="Evelyn Raleway ExtraBold" panose="020B0903030101060003" pitchFamily="34" charset="0"/>
              </a:defRPr>
            </a:lvl3pPr>
            <a:lvl4pPr>
              <a:defRPr sz="2000" cap="all" spc="100" baseline="0">
                <a:latin typeface="Evelyn Raleway ExtraBold" panose="020B0903030101060003" pitchFamily="34" charset="0"/>
              </a:defRPr>
            </a:lvl4pPr>
            <a:lvl5pPr>
              <a:defRPr sz="2000" cap="all" spc="100" baseline="0">
                <a:latin typeface="Evelyn Raleway ExtraBold" panose="020B0903030101060003" pitchFamily="34" charset="0"/>
              </a:defRPr>
            </a:lvl5pPr>
          </a:lstStyle>
          <a:p>
            <a:pPr lvl="0"/>
            <a:r>
              <a:rPr lang="en-US"/>
              <a:t>Section headline at 20pt</a:t>
            </a:r>
          </a:p>
        </p:txBody>
      </p:sp>
    </p:spTree>
    <p:extLst>
      <p:ext uri="{BB962C8B-B14F-4D97-AF65-F5344CB8AC3E}">
        <p14:creationId xmlns:p14="http://schemas.microsoft.com/office/powerpoint/2010/main" val="1544396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1 Dark">
    <p:spTree>
      <p:nvGrpSpPr>
        <p:cNvPr id="1" name=""/>
        <p:cNvGrpSpPr/>
        <p:nvPr/>
      </p:nvGrpSpPr>
      <p:grpSpPr>
        <a:xfrm>
          <a:off x="0" y="0"/>
          <a:ext cx="0" cy="0"/>
          <a:chOff x="0" y="0"/>
          <a:chExt cx="0" cy="0"/>
        </a:xfrm>
      </p:grpSpPr>
      <p:pic>
        <p:nvPicPr>
          <p:cNvPr id="20" name="Picture 19" descr="Shape, background pattern&#10;&#10;Description automatically generated">
            <a:extLst>
              <a:ext uri="{FF2B5EF4-FFF2-40B4-BE49-F238E27FC236}">
                <a16:creationId xmlns:a16="http://schemas.microsoft.com/office/drawing/2014/main" id="{AAC45DF0-80EE-4B34-8FA3-EE4BF240E2C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19" name="Rectangle 18">
            <a:extLst>
              <a:ext uri="{FF2B5EF4-FFF2-40B4-BE49-F238E27FC236}">
                <a16:creationId xmlns:a16="http://schemas.microsoft.com/office/drawing/2014/main" id="{525F9011-3333-4BB5-BCCA-8423941ECEC2}"/>
              </a:ext>
            </a:extLst>
          </p:cNvPr>
          <p:cNvSpPr/>
          <p:nvPr userDrawn="1"/>
        </p:nvSpPr>
        <p:spPr>
          <a:xfrm>
            <a:off x="0" y="12798425"/>
            <a:ext cx="24384000" cy="9175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Date Placeholder 2">
            <a:extLst>
              <a:ext uri="{FF2B5EF4-FFF2-40B4-BE49-F238E27FC236}">
                <a16:creationId xmlns:a16="http://schemas.microsoft.com/office/drawing/2014/main" id="{F8860060-D54E-4BE2-98A9-061F6CCC4683}"/>
              </a:ext>
            </a:extLst>
          </p:cNvPr>
          <p:cNvSpPr>
            <a:spLocks noGrp="1"/>
          </p:cNvSpPr>
          <p:nvPr>
            <p:ph type="dt" sz="half" idx="10"/>
          </p:nvPr>
        </p:nvSpPr>
        <p:spPr/>
        <p:txBody>
          <a:bodyPr/>
          <a:lstStyle/>
          <a:p>
            <a:fld id="{CD04279F-0B93-49C4-ABB3-E7186A520AB0}" type="datetime4">
              <a:rPr lang="en-GB" smtClean="0"/>
              <a:t>31 July 2024</a:t>
            </a:fld>
            <a:endParaRPr lang="de-DE"/>
          </a:p>
        </p:txBody>
      </p:sp>
      <p:sp>
        <p:nvSpPr>
          <p:cNvPr id="4" name="Footer Placeholder 3">
            <a:extLst>
              <a:ext uri="{FF2B5EF4-FFF2-40B4-BE49-F238E27FC236}">
                <a16:creationId xmlns:a16="http://schemas.microsoft.com/office/drawing/2014/main" id="{2649E988-0E3E-4FF1-B9F4-C3CCC7BE4F65}"/>
              </a:ext>
            </a:extLst>
          </p:cNvPr>
          <p:cNvSpPr>
            <a:spLocks noGrp="1"/>
          </p:cNvSpPr>
          <p:nvPr>
            <p:ph type="ftr" sz="quarter" idx="11"/>
          </p:nvPr>
        </p:nvSpPr>
        <p:spPr/>
        <p:txBody>
          <a:bodyPr/>
          <a:lstStyle/>
          <a:p>
            <a:r>
              <a:rPr lang="en-GB" dirty="0"/>
              <a:t>Presentation title here – 00 Month 2022</a:t>
            </a:r>
            <a:endParaRPr lang="de-DE"/>
          </a:p>
        </p:txBody>
      </p:sp>
      <p:sp>
        <p:nvSpPr>
          <p:cNvPr id="5" name="Slide Number Placeholder 4">
            <a:extLst>
              <a:ext uri="{FF2B5EF4-FFF2-40B4-BE49-F238E27FC236}">
                <a16:creationId xmlns:a16="http://schemas.microsoft.com/office/drawing/2014/main" id="{937B64D8-B12E-4F71-AD25-0AFD73CD0D93}"/>
              </a:ext>
            </a:extLst>
          </p:cNvPr>
          <p:cNvSpPr>
            <a:spLocks noGrp="1"/>
          </p:cNvSpPr>
          <p:nvPr>
            <p:ph type="sldNum" sz="quarter" idx="12"/>
          </p:nvPr>
        </p:nvSpPr>
        <p:spPr/>
        <p:txBody>
          <a:bodyPr/>
          <a:lstStyle/>
          <a:p>
            <a:fld id="{4CF15934-3EDC-49D4-8294-13D572B9231D}" type="slidenum">
              <a:rPr lang="de-DE" smtClean="0"/>
              <a:pPr/>
              <a:t>‹#›</a:t>
            </a:fld>
            <a:endParaRPr lang="de-DE"/>
          </a:p>
        </p:txBody>
      </p:sp>
      <p:sp>
        <p:nvSpPr>
          <p:cNvPr id="8" name="Title 1">
            <a:extLst>
              <a:ext uri="{FF2B5EF4-FFF2-40B4-BE49-F238E27FC236}">
                <a16:creationId xmlns:a16="http://schemas.microsoft.com/office/drawing/2014/main" id="{E7AEB953-9A97-4618-B248-44166E2ADC2E}"/>
              </a:ext>
            </a:extLst>
          </p:cNvPr>
          <p:cNvSpPr>
            <a:spLocks noGrp="1"/>
          </p:cNvSpPr>
          <p:nvPr>
            <p:ph type="title" hasCustomPrompt="1"/>
          </p:nvPr>
        </p:nvSpPr>
        <p:spPr>
          <a:xfrm>
            <a:off x="900000" y="2852928"/>
            <a:ext cx="7667626" cy="3573029"/>
          </a:xfrm>
        </p:spPr>
        <p:txBody>
          <a:bodyPr lIns="0"/>
          <a:lstStyle>
            <a:lvl1pPr>
              <a:lnSpc>
                <a:spcPct val="75000"/>
              </a:lnSpc>
              <a:defRPr sz="10000" cap="all" baseline="0">
                <a:solidFill>
                  <a:schemeClr val="bg1"/>
                </a:solidFill>
              </a:defRPr>
            </a:lvl1pPr>
          </a:lstStyle>
          <a:p>
            <a:r>
              <a:rPr lang="en-US"/>
              <a:t>DOCUMENT</a:t>
            </a:r>
            <a:br>
              <a:rPr lang="en-US"/>
            </a:br>
            <a:r>
              <a:rPr lang="en-US"/>
              <a:t>TITLE TO</a:t>
            </a:r>
            <a:br>
              <a:rPr lang="en-US"/>
            </a:br>
            <a:r>
              <a:rPr lang="en-US"/>
              <a:t>GO HERE</a:t>
            </a:r>
            <a:endParaRPr lang="de-DE"/>
          </a:p>
        </p:txBody>
      </p:sp>
      <p:sp>
        <p:nvSpPr>
          <p:cNvPr id="22" name="Text Placeholder 28">
            <a:extLst>
              <a:ext uri="{FF2B5EF4-FFF2-40B4-BE49-F238E27FC236}">
                <a16:creationId xmlns:a16="http://schemas.microsoft.com/office/drawing/2014/main" id="{0D6D274A-1A89-460E-9AC4-60EDAC48D985}"/>
              </a:ext>
            </a:extLst>
          </p:cNvPr>
          <p:cNvSpPr>
            <a:spLocks noGrp="1"/>
          </p:cNvSpPr>
          <p:nvPr>
            <p:ph type="body" sz="quarter" idx="23" hasCustomPrompt="1"/>
          </p:nvPr>
        </p:nvSpPr>
        <p:spPr>
          <a:xfrm>
            <a:off x="898988" y="812169"/>
            <a:ext cx="7656050" cy="407612"/>
          </a:xfrm>
        </p:spPr>
        <p:txBody>
          <a:bodyPr lIns="0"/>
          <a:lstStyle>
            <a:lvl1pPr>
              <a:defRPr sz="2000" cap="all" spc="100" baseline="0">
                <a:solidFill>
                  <a:schemeClr val="bg1"/>
                </a:solidFill>
                <a:latin typeface="Evelyn Raleway ExtraBold" panose="020B0903030101060003" pitchFamily="34" charset="0"/>
              </a:defRPr>
            </a:lvl1pPr>
            <a:lvl2pPr>
              <a:defRPr sz="2000" cap="all" spc="100" baseline="0">
                <a:latin typeface="Evelyn Raleway ExtraBold" panose="020B0903030101060003" pitchFamily="34" charset="0"/>
              </a:defRPr>
            </a:lvl2pPr>
            <a:lvl3pPr>
              <a:defRPr sz="2000" cap="all" spc="100" baseline="0">
                <a:latin typeface="Evelyn Raleway ExtraBold" panose="020B0903030101060003" pitchFamily="34" charset="0"/>
              </a:defRPr>
            </a:lvl3pPr>
            <a:lvl4pPr>
              <a:defRPr sz="2000" cap="all" spc="100" baseline="0">
                <a:latin typeface="Evelyn Raleway ExtraBold" panose="020B0903030101060003" pitchFamily="34" charset="0"/>
              </a:defRPr>
            </a:lvl4pPr>
            <a:lvl5pPr>
              <a:defRPr sz="2000" cap="all" spc="100" baseline="0">
                <a:latin typeface="Evelyn Raleway ExtraBold" panose="020B0903030101060003" pitchFamily="34" charset="0"/>
              </a:defRPr>
            </a:lvl5pPr>
          </a:lstStyle>
          <a:p>
            <a:pPr lvl="0"/>
            <a:r>
              <a:rPr lang="en-US"/>
              <a:t>Section headline at 20pt</a:t>
            </a:r>
          </a:p>
        </p:txBody>
      </p:sp>
      <p:sp>
        <p:nvSpPr>
          <p:cNvPr id="26" name="Text Placeholder 10">
            <a:extLst>
              <a:ext uri="{FF2B5EF4-FFF2-40B4-BE49-F238E27FC236}">
                <a16:creationId xmlns:a16="http://schemas.microsoft.com/office/drawing/2014/main" id="{F29FD5FB-124A-40B0-ABE6-ED958B945101}"/>
              </a:ext>
            </a:extLst>
          </p:cNvPr>
          <p:cNvSpPr>
            <a:spLocks noGrp="1"/>
          </p:cNvSpPr>
          <p:nvPr>
            <p:ph type="body" sz="quarter" idx="13" hasCustomPrompt="1"/>
          </p:nvPr>
        </p:nvSpPr>
        <p:spPr>
          <a:xfrm>
            <a:off x="13452949" y="2823979"/>
            <a:ext cx="10043637" cy="1144929"/>
          </a:xfrm>
        </p:spPr>
        <p:txBody>
          <a:bodyPr>
            <a:spAutoFit/>
          </a:bodyPr>
          <a:lstStyle>
            <a:lvl1pPr marL="0" indent="0">
              <a:lnSpc>
                <a:spcPct val="95000"/>
              </a:lnSpc>
              <a:spcBef>
                <a:spcPts val="0"/>
              </a:spcBef>
              <a:buFont typeface="Arial" panose="020B0604020202020204" pitchFamily="34" charset="0"/>
              <a:buNone/>
              <a:defRPr sz="3600">
                <a:solidFill>
                  <a:schemeClr val="bg1"/>
                </a:solidFill>
                <a:latin typeface="Evelyn Raleway SemiBold" panose="020B0703030101060003" pitchFamily="34" charset="0"/>
              </a:defRPr>
            </a:lvl1pPr>
            <a:lvl2pPr marL="0" indent="0">
              <a:lnSpc>
                <a:spcPct val="95000"/>
              </a:lnSpc>
              <a:spcBef>
                <a:spcPts val="0"/>
              </a:spcBef>
              <a:buNone/>
              <a:defRPr sz="3600">
                <a:latin typeface="Evelyn Raleway SemiBold" panose="020B0703030101060003" pitchFamily="34" charset="0"/>
              </a:defRPr>
            </a:lvl2pPr>
            <a:lvl3pPr marL="0" indent="0">
              <a:lnSpc>
                <a:spcPct val="95000"/>
              </a:lnSpc>
              <a:spcBef>
                <a:spcPts val="0"/>
              </a:spcBef>
              <a:buNone/>
              <a:defRPr sz="3600">
                <a:latin typeface="Evelyn Raleway SemiBold" panose="020B0703030101060003" pitchFamily="34" charset="0"/>
              </a:defRPr>
            </a:lvl3pPr>
            <a:lvl4pPr marL="0" indent="0">
              <a:lnSpc>
                <a:spcPct val="95000"/>
              </a:lnSpc>
              <a:spcBef>
                <a:spcPts val="0"/>
              </a:spcBef>
              <a:buFont typeface="Arial" panose="020B0604020202020204" pitchFamily="34" charset="0"/>
              <a:buNone/>
              <a:defRPr sz="3600">
                <a:latin typeface="Evelyn Raleway SemiBold" panose="020B0703030101060003" pitchFamily="34" charset="0"/>
              </a:defRPr>
            </a:lvl4pPr>
            <a:lvl5pPr marL="0" indent="0">
              <a:lnSpc>
                <a:spcPct val="95000"/>
              </a:lnSpc>
              <a:spcBef>
                <a:spcPts val="0"/>
              </a:spcBef>
              <a:buNone/>
              <a:defRPr sz="3600">
                <a:latin typeface="Evelyn Raleway SemiBold" panose="020B0703030101060003" pitchFamily="34" charset="0"/>
              </a:defRPr>
            </a:lvl5pPr>
            <a:lvl6pPr marL="0" indent="0">
              <a:lnSpc>
                <a:spcPct val="95000"/>
              </a:lnSpc>
              <a:buNone/>
              <a:defRPr sz="3600">
                <a:latin typeface="Evelyn Raleway SemiBold" panose="020B0703030101060003" pitchFamily="34" charset="0"/>
              </a:defRPr>
            </a:lvl6pPr>
          </a:lstStyle>
          <a:p>
            <a:pPr lvl="0"/>
            <a:r>
              <a:rPr lang="en-US" err="1"/>
              <a:t>Menducto</a:t>
            </a:r>
            <a:r>
              <a:rPr lang="en-US"/>
              <a:t> cum </a:t>
            </a:r>
            <a:r>
              <a:rPr lang="en-US" err="1"/>
              <a:t>probunulles</a:t>
            </a:r>
            <a:r>
              <a:rPr lang="en-US"/>
              <a:t> hui </a:t>
            </a:r>
            <a:r>
              <a:rPr lang="en-US" err="1"/>
              <a:t>fuit</a:t>
            </a:r>
            <a:r>
              <a:rPr lang="en-US"/>
              <a:t> </a:t>
            </a:r>
            <a:r>
              <a:rPr lang="en-US" err="1"/>
              <a:t>vere</a:t>
            </a:r>
            <a:r>
              <a:rPr lang="en-US"/>
              <a:t> </a:t>
            </a:r>
            <a:r>
              <a:rPr lang="en-US" err="1"/>
              <a:t>serni</a:t>
            </a:r>
            <a:r>
              <a:rPr lang="en-US"/>
              <a:t> </a:t>
            </a:r>
            <a:r>
              <a:rPr lang="en-US" err="1"/>
              <a:t>sedit</a:t>
            </a:r>
            <a:r>
              <a:rPr lang="en-US"/>
              <a:t>. </a:t>
            </a:r>
            <a:r>
              <a:rPr lang="en-US" err="1"/>
              <a:t>Ebatia</a:t>
            </a:r>
            <a:r>
              <a:rPr lang="en-US"/>
              <a:t> </a:t>
            </a:r>
            <a:r>
              <a:rPr lang="en-US" err="1"/>
              <a:t>mus</a:t>
            </a:r>
            <a:r>
              <a:rPr lang="en-US"/>
              <a:t> </a:t>
            </a:r>
            <a:r>
              <a:rPr lang="en-US" err="1"/>
              <a:t>cumus</a:t>
            </a:r>
            <a:r>
              <a:rPr lang="en-US"/>
              <a:t> rem et</a:t>
            </a:r>
          </a:p>
        </p:txBody>
      </p:sp>
      <p:sp>
        <p:nvSpPr>
          <p:cNvPr id="27" name="Text Placeholder 17">
            <a:extLst>
              <a:ext uri="{FF2B5EF4-FFF2-40B4-BE49-F238E27FC236}">
                <a16:creationId xmlns:a16="http://schemas.microsoft.com/office/drawing/2014/main" id="{1F346CA9-B56F-4E18-A019-42C56483CABF}"/>
              </a:ext>
            </a:extLst>
          </p:cNvPr>
          <p:cNvSpPr>
            <a:spLocks noGrp="1"/>
          </p:cNvSpPr>
          <p:nvPr>
            <p:ph type="body" sz="quarter" idx="14" hasCustomPrompt="1"/>
          </p:nvPr>
        </p:nvSpPr>
        <p:spPr>
          <a:xfrm>
            <a:off x="12192000" y="2490953"/>
            <a:ext cx="1125415" cy="1554272"/>
          </a:xfrm>
        </p:spPr>
        <p:txBody>
          <a:bodyPr wrap="square">
            <a:spAutoFit/>
          </a:bodyPr>
          <a:lstStyle>
            <a:lvl1pPr marL="0" indent="0">
              <a:lnSpc>
                <a:spcPct val="95000"/>
              </a:lnSpc>
              <a:buFont typeface="Arial" panose="020B0604020202020204" pitchFamily="34" charset="0"/>
              <a:buNone/>
              <a:defRPr sz="10000">
                <a:solidFill>
                  <a:schemeClr val="bg2"/>
                </a:solidFill>
                <a:latin typeface="+mj-lt"/>
              </a:defRPr>
            </a:lvl1pPr>
            <a:lvl2pPr marL="0" indent="0">
              <a:lnSpc>
                <a:spcPct val="95000"/>
              </a:lnSpc>
              <a:buNone/>
              <a:defRPr sz="10000">
                <a:solidFill>
                  <a:schemeClr val="tx2"/>
                </a:solidFill>
                <a:latin typeface="+mj-lt"/>
              </a:defRPr>
            </a:lvl2pPr>
            <a:lvl3pPr marL="0" indent="0">
              <a:lnSpc>
                <a:spcPct val="95000"/>
              </a:lnSpc>
              <a:buNone/>
              <a:defRPr sz="10000">
                <a:solidFill>
                  <a:schemeClr val="tx2"/>
                </a:solidFill>
                <a:latin typeface="+mj-lt"/>
              </a:defRPr>
            </a:lvl3pPr>
            <a:lvl4pPr marL="0" indent="0">
              <a:lnSpc>
                <a:spcPct val="95000"/>
              </a:lnSpc>
              <a:buFont typeface="Arial" panose="020B0604020202020204" pitchFamily="34" charset="0"/>
              <a:buNone/>
              <a:defRPr sz="10000">
                <a:solidFill>
                  <a:schemeClr val="tx2"/>
                </a:solidFill>
                <a:latin typeface="+mj-lt"/>
              </a:defRPr>
            </a:lvl4pPr>
            <a:lvl5pPr marL="0" indent="0">
              <a:lnSpc>
                <a:spcPct val="95000"/>
              </a:lnSpc>
              <a:buNone/>
              <a:defRPr sz="10000">
                <a:solidFill>
                  <a:schemeClr val="tx2"/>
                </a:solidFill>
                <a:latin typeface="+mj-lt"/>
              </a:defRPr>
            </a:lvl5pPr>
          </a:lstStyle>
          <a:p>
            <a:pPr lvl="0"/>
            <a:r>
              <a:rPr lang="en-US"/>
              <a:t>1</a:t>
            </a:r>
            <a:endParaRPr lang="de-DE"/>
          </a:p>
        </p:txBody>
      </p:sp>
      <p:sp>
        <p:nvSpPr>
          <p:cNvPr id="28" name="Text Placeholder 10">
            <a:extLst>
              <a:ext uri="{FF2B5EF4-FFF2-40B4-BE49-F238E27FC236}">
                <a16:creationId xmlns:a16="http://schemas.microsoft.com/office/drawing/2014/main" id="{CD2D6CD4-B0EA-41F7-9A3A-01ACA09F9E89}"/>
              </a:ext>
            </a:extLst>
          </p:cNvPr>
          <p:cNvSpPr>
            <a:spLocks noGrp="1"/>
          </p:cNvSpPr>
          <p:nvPr>
            <p:ph type="body" sz="quarter" idx="15" hasCustomPrompt="1"/>
          </p:nvPr>
        </p:nvSpPr>
        <p:spPr>
          <a:xfrm>
            <a:off x="13452949" y="4642406"/>
            <a:ext cx="10043637" cy="1144929"/>
          </a:xfrm>
        </p:spPr>
        <p:txBody>
          <a:bodyPr>
            <a:spAutoFit/>
          </a:bodyPr>
          <a:lstStyle>
            <a:lvl1pPr marL="0" indent="0">
              <a:lnSpc>
                <a:spcPct val="95000"/>
              </a:lnSpc>
              <a:spcBef>
                <a:spcPts val="0"/>
              </a:spcBef>
              <a:buFont typeface="Arial" panose="020B0604020202020204" pitchFamily="34" charset="0"/>
              <a:buNone/>
              <a:defRPr sz="3600">
                <a:solidFill>
                  <a:schemeClr val="bg1"/>
                </a:solidFill>
                <a:latin typeface="Evelyn Raleway SemiBold" panose="020B0703030101060003" pitchFamily="34" charset="0"/>
              </a:defRPr>
            </a:lvl1pPr>
            <a:lvl2pPr marL="0" indent="0">
              <a:lnSpc>
                <a:spcPct val="95000"/>
              </a:lnSpc>
              <a:spcBef>
                <a:spcPts val="0"/>
              </a:spcBef>
              <a:buNone/>
              <a:defRPr sz="3600">
                <a:latin typeface="Evelyn Raleway SemiBold" panose="020B0703030101060003" pitchFamily="34" charset="0"/>
              </a:defRPr>
            </a:lvl2pPr>
            <a:lvl3pPr marL="0" indent="0">
              <a:lnSpc>
                <a:spcPct val="95000"/>
              </a:lnSpc>
              <a:spcBef>
                <a:spcPts val="0"/>
              </a:spcBef>
              <a:buNone/>
              <a:defRPr sz="3600">
                <a:latin typeface="Evelyn Raleway SemiBold" panose="020B0703030101060003" pitchFamily="34" charset="0"/>
              </a:defRPr>
            </a:lvl3pPr>
            <a:lvl4pPr marL="0" indent="0">
              <a:lnSpc>
                <a:spcPct val="95000"/>
              </a:lnSpc>
              <a:spcBef>
                <a:spcPts val="0"/>
              </a:spcBef>
              <a:buFont typeface="Arial" panose="020B0604020202020204" pitchFamily="34" charset="0"/>
              <a:buNone/>
              <a:defRPr sz="3600">
                <a:latin typeface="Evelyn Raleway SemiBold" panose="020B0703030101060003" pitchFamily="34" charset="0"/>
              </a:defRPr>
            </a:lvl4pPr>
            <a:lvl5pPr marL="0" indent="0">
              <a:lnSpc>
                <a:spcPct val="95000"/>
              </a:lnSpc>
              <a:spcBef>
                <a:spcPts val="0"/>
              </a:spcBef>
              <a:buNone/>
              <a:defRPr sz="3600">
                <a:latin typeface="Evelyn Raleway SemiBold" panose="020B0703030101060003" pitchFamily="34" charset="0"/>
              </a:defRPr>
            </a:lvl5pPr>
            <a:lvl6pPr marL="0" indent="0">
              <a:lnSpc>
                <a:spcPct val="95000"/>
              </a:lnSpc>
              <a:buNone/>
              <a:defRPr sz="3600">
                <a:latin typeface="Evelyn Raleway SemiBold" panose="020B0703030101060003" pitchFamily="34" charset="0"/>
              </a:defRPr>
            </a:lvl6pPr>
          </a:lstStyle>
          <a:p>
            <a:pPr lvl="0"/>
            <a:r>
              <a:rPr lang="en-US" err="1"/>
              <a:t>Menducto</a:t>
            </a:r>
            <a:r>
              <a:rPr lang="en-US"/>
              <a:t> cum </a:t>
            </a:r>
            <a:r>
              <a:rPr lang="en-US" err="1"/>
              <a:t>probunulles</a:t>
            </a:r>
            <a:r>
              <a:rPr lang="en-US"/>
              <a:t> hui </a:t>
            </a:r>
            <a:r>
              <a:rPr lang="en-US" err="1"/>
              <a:t>fuit</a:t>
            </a:r>
            <a:r>
              <a:rPr lang="en-US"/>
              <a:t> </a:t>
            </a:r>
            <a:r>
              <a:rPr lang="en-US" err="1"/>
              <a:t>vere</a:t>
            </a:r>
            <a:r>
              <a:rPr lang="en-US"/>
              <a:t> </a:t>
            </a:r>
            <a:r>
              <a:rPr lang="en-US" err="1"/>
              <a:t>serni</a:t>
            </a:r>
            <a:r>
              <a:rPr lang="en-US"/>
              <a:t> </a:t>
            </a:r>
            <a:r>
              <a:rPr lang="en-US" err="1"/>
              <a:t>sedit</a:t>
            </a:r>
            <a:r>
              <a:rPr lang="en-US"/>
              <a:t>. </a:t>
            </a:r>
            <a:r>
              <a:rPr lang="en-US" err="1"/>
              <a:t>Ebatia</a:t>
            </a:r>
            <a:r>
              <a:rPr lang="en-US"/>
              <a:t> </a:t>
            </a:r>
            <a:r>
              <a:rPr lang="en-US" err="1"/>
              <a:t>mus</a:t>
            </a:r>
            <a:r>
              <a:rPr lang="en-US"/>
              <a:t> </a:t>
            </a:r>
            <a:r>
              <a:rPr lang="en-US" err="1"/>
              <a:t>cumus</a:t>
            </a:r>
            <a:r>
              <a:rPr lang="en-US"/>
              <a:t> rem et</a:t>
            </a:r>
          </a:p>
        </p:txBody>
      </p:sp>
      <p:sp>
        <p:nvSpPr>
          <p:cNvPr id="29" name="Text Placeholder 17">
            <a:extLst>
              <a:ext uri="{FF2B5EF4-FFF2-40B4-BE49-F238E27FC236}">
                <a16:creationId xmlns:a16="http://schemas.microsoft.com/office/drawing/2014/main" id="{F9F39D8C-1E30-47CA-96D2-A755F64B1C8A}"/>
              </a:ext>
            </a:extLst>
          </p:cNvPr>
          <p:cNvSpPr>
            <a:spLocks noGrp="1"/>
          </p:cNvSpPr>
          <p:nvPr>
            <p:ph type="body" sz="quarter" idx="16" hasCustomPrompt="1"/>
          </p:nvPr>
        </p:nvSpPr>
        <p:spPr>
          <a:xfrm>
            <a:off x="12192000" y="4349136"/>
            <a:ext cx="1125415" cy="1554272"/>
          </a:xfrm>
        </p:spPr>
        <p:txBody>
          <a:bodyPr wrap="square">
            <a:spAutoFit/>
          </a:bodyPr>
          <a:lstStyle>
            <a:lvl1pPr marL="0" indent="0">
              <a:lnSpc>
                <a:spcPct val="95000"/>
              </a:lnSpc>
              <a:buFont typeface="Arial" panose="020B0604020202020204" pitchFamily="34" charset="0"/>
              <a:buNone/>
              <a:defRPr sz="10000">
                <a:solidFill>
                  <a:schemeClr val="bg2"/>
                </a:solidFill>
                <a:latin typeface="+mj-lt"/>
              </a:defRPr>
            </a:lvl1pPr>
            <a:lvl2pPr marL="0" indent="0">
              <a:lnSpc>
                <a:spcPct val="95000"/>
              </a:lnSpc>
              <a:buNone/>
              <a:defRPr sz="10000">
                <a:solidFill>
                  <a:schemeClr val="tx2"/>
                </a:solidFill>
                <a:latin typeface="+mj-lt"/>
              </a:defRPr>
            </a:lvl2pPr>
            <a:lvl3pPr marL="0" indent="0">
              <a:lnSpc>
                <a:spcPct val="95000"/>
              </a:lnSpc>
              <a:buNone/>
              <a:defRPr sz="10000">
                <a:solidFill>
                  <a:schemeClr val="tx2"/>
                </a:solidFill>
                <a:latin typeface="+mj-lt"/>
              </a:defRPr>
            </a:lvl3pPr>
            <a:lvl4pPr marL="0" indent="0">
              <a:lnSpc>
                <a:spcPct val="95000"/>
              </a:lnSpc>
              <a:buFont typeface="Arial" panose="020B0604020202020204" pitchFamily="34" charset="0"/>
              <a:buNone/>
              <a:defRPr sz="10000">
                <a:solidFill>
                  <a:schemeClr val="tx2"/>
                </a:solidFill>
                <a:latin typeface="+mj-lt"/>
              </a:defRPr>
            </a:lvl4pPr>
            <a:lvl5pPr marL="0" indent="0">
              <a:lnSpc>
                <a:spcPct val="95000"/>
              </a:lnSpc>
              <a:buNone/>
              <a:defRPr sz="10000">
                <a:solidFill>
                  <a:schemeClr val="tx2"/>
                </a:solidFill>
                <a:latin typeface="+mj-lt"/>
              </a:defRPr>
            </a:lvl5pPr>
          </a:lstStyle>
          <a:p>
            <a:pPr lvl="0"/>
            <a:r>
              <a:rPr lang="en-US"/>
              <a:t>2</a:t>
            </a:r>
            <a:endParaRPr lang="de-DE"/>
          </a:p>
        </p:txBody>
      </p:sp>
      <p:sp>
        <p:nvSpPr>
          <p:cNvPr id="30" name="Text Placeholder 10">
            <a:extLst>
              <a:ext uri="{FF2B5EF4-FFF2-40B4-BE49-F238E27FC236}">
                <a16:creationId xmlns:a16="http://schemas.microsoft.com/office/drawing/2014/main" id="{D8B82C76-331E-435D-9F73-0089654910B3}"/>
              </a:ext>
            </a:extLst>
          </p:cNvPr>
          <p:cNvSpPr>
            <a:spLocks noGrp="1"/>
          </p:cNvSpPr>
          <p:nvPr>
            <p:ph type="body" sz="quarter" idx="17" hasCustomPrompt="1"/>
          </p:nvPr>
        </p:nvSpPr>
        <p:spPr>
          <a:xfrm>
            <a:off x="13452949" y="6600526"/>
            <a:ext cx="10043637" cy="1144929"/>
          </a:xfrm>
        </p:spPr>
        <p:txBody>
          <a:bodyPr>
            <a:spAutoFit/>
          </a:bodyPr>
          <a:lstStyle>
            <a:lvl1pPr marL="0" indent="0">
              <a:lnSpc>
                <a:spcPct val="95000"/>
              </a:lnSpc>
              <a:spcBef>
                <a:spcPts val="0"/>
              </a:spcBef>
              <a:buFont typeface="Arial" panose="020B0604020202020204" pitchFamily="34" charset="0"/>
              <a:buNone/>
              <a:defRPr sz="3600">
                <a:solidFill>
                  <a:schemeClr val="bg1"/>
                </a:solidFill>
                <a:latin typeface="Evelyn Raleway SemiBold" panose="020B0703030101060003" pitchFamily="34" charset="0"/>
              </a:defRPr>
            </a:lvl1pPr>
            <a:lvl2pPr marL="0" indent="0">
              <a:lnSpc>
                <a:spcPct val="95000"/>
              </a:lnSpc>
              <a:spcBef>
                <a:spcPts val="0"/>
              </a:spcBef>
              <a:buNone/>
              <a:defRPr sz="3600">
                <a:latin typeface="Evelyn Raleway SemiBold" panose="020B0703030101060003" pitchFamily="34" charset="0"/>
              </a:defRPr>
            </a:lvl2pPr>
            <a:lvl3pPr marL="0" indent="0">
              <a:lnSpc>
                <a:spcPct val="95000"/>
              </a:lnSpc>
              <a:spcBef>
                <a:spcPts val="0"/>
              </a:spcBef>
              <a:buNone/>
              <a:defRPr sz="3600">
                <a:latin typeface="Evelyn Raleway SemiBold" panose="020B0703030101060003" pitchFamily="34" charset="0"/>
              </a:defRPr>
            </a:lvl3pPr>
            <a:lvl4pPr marL="0" indent="0">
              <a:lnSpc>
                <a:spcPct val="95000"/>
              </a:lnSpc>
              <a:spcBef>
                <a:spcPts val="0"/>
              </a:spcBef>
              <a:buFont typeface="Arial" panose="020B0604020202020204" pitchFamily="34" charset="0"/>
              <a:buNone/>
              <a:defRPr sz="3600">
                <a:latin typeface="Evelyn Raleway SemiBold" panose="020B0703030101060003" pitchFamily="34" charset="0"/>
              </a:defRPr>
            </a:lvl4pPr>
            <a:lvl5pPr marL="0" indent="0">
              <a:lnSpc>
                <a:spcPct val="95000"/>
              </a:lnSpc>
              <a:spcBef>
                <a:spcPts val="0"/>
              </a:spcBef>
              <a:buNone/>
              <a:defRPr sz="3600">
                <a:latin typeface="Evelyn Raleway SemiBold" panose="020B0703030101060003" pitchFamily="34" charset="0"/>
              </a:defRPr>
            </a:lvl5pPr>
            <a:lvl6pPr marL="0" indent="0">
              <a:lnSpc>
                <a:spcPct val="95000"/>
              </a:lnSpc>
              <a:buNone/>
              <a:defRPr sz="3600">
                <a:latin typeface="Evelyn Raleway SemiBold" panose="020B0703030101060003" pitchFamily="34" charset="0"/>
              </a:defRPr>
            </a:lvl6pPr>
          </a:lstStyle>
          <a:p>
            <a:pPr lvl="0"/>
            <a:r>
              <a:rPr lang="en-US" err="1"/>
              <a:t>Menducto</a:t>
            </a:r>
            <a:r>
              <a:rPr lang="en-US"/>
              <a:t> cum </a:t>
            </a:r>
            <a:r>
              <a:rPr lang="en-US" err="1"/>
              <a:t>probunulles</a:t>
            </a:r>
            <a:r>
              <a:rPr lang="en-US"/>
              <a:t> hui </a:t>
            </a:r>
            <a:r>
              <a:rPr lang="en-US" err="1"/>
              <a:t>fuit</a:t>
            </a:r>
            <a:r>
              <a:rPr lang="en-US"/>
              <a:t> </a:t>
            </a:r>
            <a:r>
              <a:rPr lang="en-US" err="1"/>
              <a:t>vere</a:t>
            </a:r>
            <a:r>
              <a:rPr lang="en-US"/>
              <a:t> </a:t>
            </a:r>
            <a:r>
              <a:rPr lang="en-US" err="1"/>
              <a:t>serni</a:t>
            </a:r>
            <a:r>
              <a:rPr lang="en-US"/>
              <a:t> </a:t>
            </a:r>
            <a:r>
              <a:rPr lang="en-US" err="1"/>
              <a:t>sedit</a:t>
            </a:r>
            <a:r>
              <a:rPr lang="en-US"/>
              <a:t>. </a:t>
            </a:r>
            <a:r>
              <a:rPr lang="en-US" err="1"/>
              <a:t>Ebatia</a:t>
            </a:r>
            <a:r>
              <a:rPr lang="en-US"/>
              <a:t> </a:t>
            </a:r>
            <a:r>
              <a:rPr lang="en-US" err="1"/>
              <a:t>mus</a:t>
            </a:r>
            <a:r>
              <a:rPr lang="en-US"/>
              <a:t> </a:t>
            </a:r>
            <a:r>
              <a:rPr lang="en-US" err="1"/>
              <a:t>cumus</a:t>
            </a:r>
            <a:r>
              <a:rPr lang="en-US"/>
              <a:t> rem et</a:t>
            </a:r>
          </a:p>
        </p:txBody>
      </p:sp>
      <p:sp>
        <p:nvSpPr>
          <p:cNvPr id="31" name="Text Placeholder 17">
            <a:extLst>
              <a:ext uri="{FF2B5EF4-FFF2-40B4-BE49-F238E27FC236}">
                <a16:creationId xmlns:a16="http://schemas.microsoft.com/office/drawing/2014/main" id="{CD5E82F6-2D78-4D16-9E62-911B90ED8312}"/>
              </a:ext>
            </a:extLst>
          </p:cNvPr>
          <p:cNvSpPr>
            <a:spLocks noGrp="1"/>
          </p:cNvSpPr>
          <p:nvPr>
            <p:ph type="body" sz="quarter" idx="18" hasCustomPrompt="1"/>
          </p:nvPr>
        </p:nvSpPr>
        <p:spPr>
          <a:xfrm>
            <a:off x="12192000" y="6264245"/>
            <a:ext cx="1125415" cy="1598130"/>
          </a:xfrm>
        </p:spPr>
        <p:txBody>
          <a:bodyPr wrap="square">
            <a:spAutoFit/>
          </a:bodyPr>
          <a:lstStyle>
            <a:lvl1pPr marL="0" indent="0">
              <a:lnSpc>
                <a:spcPct val="95000"/>
              </a:lnSpc>
              <a:buFont typeface="Arial" panose="020B0604020202020204" pitchFamily="34" charset="0"/>
              <a:buNone/>
              <a:defRPr sz="10000">
                <a:solidFill>
                  <a:schemeClr val="bg2"/>
                </a:solidFill>
                <a:latin typeface="+mj-lt"/>
              </a:defRPr>
            </a:lvl1pPr>
            <a:lvl2pPr marL="0" indent="0">
              <a:lnSpc>
                <a:spcPct val="95000"/>
              </a:lnSpc>
              <a:buNone/>
              <a:defRPr sz="10000">
                <a:solidFill>
                  <a:schemeClr val="tx2"/>
                </a:solidFill>
                <a:latin typeface="+mj-lt"/>
              </a:defRPr>
            </a:lvl2pPr>
            <a:lvl3pPr marL="0" indent="0">
              <a:lnSpc>
                <a:spcPct val="95000"/>
              </a:lnSpc>
              <a:buNone/>
              <a:defRPr sz="10000">
                <a:solidFill>
                  <a:schemeClr val="tx2"/>
                </a:solidFill>
                <a:latin typeface="+mj-lt"/>
              </a:defRPr>
            </a:lvl3pPr>
            <a:lvl4pPr marL="0" indent="0">
              <a:lnSpc>
                <a:spcPct val="95000"/>
              </a:lnSpc>
              <a:buFont typeface="Arial" panose="020B0604020202020204" pitchFamily="34" charset="0"/>
              <a:buNone/>
              <a:defRPr sz="10000">
                <a:solidFill>
                  <a:schemeClr val="tx2"/>
                </a:solidFill>
                <a:latin typeface="+mj-lt"/>
              </a:defRPr>
            </a:lvl4pPr>
            <a:lvl5pPr marL="0" indent="0">
              <a:lnSpc>
                <a:spcPct val="95000"/>
              </a:lnSpc>
              <a:buNone/>
              <a:defRPr sz="10000">
                <a:solidFill>
                  <a:schemeClr val="tx2"/>
                </a:solidFill>
                <a:latin typeface="+mj-lt"/>
              </a:defRPr>
            </a:lvl5pPr>
          </a:lstStyle>
          <a:p>
            <a:pPr lvl="0"/>
            <a:r>
              <a:rPr lang="en-US"/>
              <a:t>3</a:t>
            </a:r>
            <a:endParaRPr lang="de-DE"/>
          </a:p>
        </p:txBody>
      </p:sp>
      <p:sp>
        <p:nvSpPr>
          <p:cNvPr id="32" name="Text Placeholder 10">
            <a:extLst>
              <a:ext uri="{FF2B5EF4-FFF2-40B4-BE49-F238E27FC236}">
                <a16:creationId xmlns:a16="http://schemas.microsoft.com/office/drawing/2014/main" id="{532FB0F2-986D-46A5-8EBF-E86BFD257B79}"/>
              </a:ext>
            </a:extLst>
          </p:cNvPr>
          <p:cNvSpPr>
            <a:spLocks noGrp="1"/>
          </p:cNvSpPr>
          <p:nvPr>
            <p:ph type="body" sz="quarter" idx="19" hasCustomPrompt="1"/>
          </p:nvPr>
        </p:nvSpPr>
        <p:spPr>
          <a:xfrm>
            <a:off x="13452949" y="8362572"/>
            <a:ext cx="10043637" cy="1144929"/>
          </a:xfrm>
        </p:spPr>
        <p:txBody>
          <a:bodyPr>
            <a:spAutoFit/>
          </a:bodyPr>
          <a:lstStyle>
            <a:lvl1pPr marL="0" indent="0">
              <a:lnSpc>
                <a:spcPct val="95000"/>
              </a:lnSpc>
              <a:spcBef>
                <a:spcPts val="0"/>
              </a:spcBef>
              <a:buFont typeface="Arial" panose="020B0604020202020204" pitchFamily="34" charset="0"/>
              <a:buNone/>
              <a:defRPr sz="3600">
                <a:solidFill>
                  <a:schemeClr val="bg1"/>
                </a:solidFill>
                <a:latin typeface="Evelyn Raleway SemiBold" panose="020B0703030101060003" pitchFamily="34" charset="0"/>
              </a:defRPr>
            </a:lvl1pPr>
            <a:lvl2pPr marL="0" indent="0">
              <a:lnSpc>
                <a:spcPct val="95000"/>
              </a:lnSpc>
              <a:spcBef>
                <a:spcPts val="0"/>
              </a:spcBef>
              <a:buNone/>
              <a:defRPr sz="3600">
                <a:latin typeface="Evelyn Raleway SemiBold" panose="020B0703030101060003" pitchFamily="34" charset="0"/>
              </a:defRPr>
            </a:lvl2pPr>
            <a:lvl3pPr marL="0" indent="0">
              <a:lnSpc>
                <a:spcPct val="95000"/>
              </a:lnSpc>
              <a:spcBef>
                <a:spcPts val="0"/>
              </a:spcBef>
              <a:buNone/>
              <a:defRPr sz="3600">
                <a:latin typeface="Evelyn Raleway SemiBold" panose="020B0703030101060003" pitchFamily="34" charset="0"/>
              </a:defRPr>
            </a:lvl3pPr>
            <a:lvl4pPr marL="0" indent="0">
              <a:lnSpc>
                <a:spcPct val="95000"/>
              </a:lnSpc>
              <a:spcBef>
                <a:spcPts val="0"/>
              </a:spcBef>
              <a:buFont typeface="Arial" panose="020B0604020202020204" pitchFamily="34" charset="0"/>
              <a:buNone/>
              <a:defRPr sz="3600">
                <a:latin typeface="Evelyn Raleway SemiBold" panose="020B0703030101060003" pitchFamily="34" charset="0"/>
              </a:defRPr>
            </a:lvl4pPr>
            <a:lvl5pPr marL="0" indent="0">
              <a:lnSpc>
                <a:spcPct val="95000"/>
              </a:lnSpc>
              <a:spcBef>
                <a:spcPts val="0"/>
              </a:spcBef>
              <a:buNone/>
              <a:defRPr sz="3600">
                <a:latin typeface="Evelyn Raleway SemiBold" panose="020B0703030101060003" pitchFamily="34" charset="0"/>
              </a:defRPr>
            </a:lvl5pPr>
            <a:lvl6pPr marL="0" indent="0">
              <a:lnSpc>
                <a:spcPct val="95000"/>
              </a:lnSpc>
              <a:buNone/>
              <a:defRPr sz="3600">
                <a:latin typeface="Evelyn Raleway SemiBold" panose="020B0703030101060003" pitchFamily="34" charset="0"/>
              </a:defRPr>
            </a:lvl6pPr>
          </a:lstStyle>
          <a:p>
            <a:pPr lvl="0"/>
            <a:r>
              <a:rPr lang="en-US" err="1"/>
              <a:t>Menducto</a:t>
            </a:r>
            <a:r>
              <a:rPr lang="en-US"/>
              <a:t> cum </a:t>
            </a:r>
            <a:r>
              <a:rPr lang="en-US" err="1"/>
              <a:t>probunulles</a:t>
            </a:r>
            <a:r>
              <a:rPr lang="en-US"/>
              <a:t> hui </a:t>
            </a:r>
            <a:r>
              <a:rPr lang="en-US" err="1"/>
              <a:t>fuit</a:t>
            </a:r>
            <a:r>
              <a:rPr lang="en-US"/>
              <a:t> </a:t>
            </a:r>
            <a:r>
              <a:rPr lang="en-US" err="1"/>
              <a:t>vere</a:t>
            </a:r>
            <a:r>
              <a:rPr lang="en-US"/>
              <a:t> </a:t>
            </a:r>
            <a:r>
              <a:rPr lang="en-US" err="1"/>
              <a:t>serni</a:t>
            </a:r>
            <a:r>
              <a:rPr lang="en-US"/>
              <a:t> </a:t>
            </a:r>
            <a:r>
              <a:rPr lang="en-US" err="1"/>
              <a:t>sedit</a:t>
            </a:r>
            <a:r>
              <a:rPr lang="en-US"/>
              <a:t>. </a:t>
            </a:r>
            <a:r>
              <a:rPr lang="en-US" err="1"/>
              <a:t>Ebatia</a:t>
            </a:r>
            <a:r>
              <a:rPr lang="en-US"/>
              <a:t> </a:t>
            </a:r>
            <a:r>
              <a:rPr lang="en-US" err="1"/>
              <a:t>mus</a:t>
            </a:r>
            <a:r>
              <a:rPr lang="en-US"/>
              <a:t> </a:t>
            </a:r>
            <a:r>
              <a:rPr lang="en-US" err="1"/>
              <a:t>cumus</a:t>
            </a:r>
            <a:r>
              <a:rPr lang="en-US"/>
              <a:t> rem et</a:t>
            </a:r>
          </a:p>
        </p:txBody>
      </p:sp>
      <p:sp>
        <p:nvSpPr>
          <p:cNvPr id="33" name="Text Placeholder 17">
            <a:extLst>
              <a:ext uri="{FF2B5EF4-FFF2-40B4-BE49-F238E27FC236}">
                <a16:creationId xmlns:a16="http://schemas.microsoft.com/office/drawing/2014/main" id="{D2892EB5-F8A4-4CAE-B1E0-E5971E537306}"/>
              </a:ext>
            </a:extLst>
          </p:cNvPr>
          <p:cNvSpPr>
            <a:spLocks noGrp="1"/>
          </p:cNvSpPr>
          <p:nvPr>
            <p:ph type="body" sz="quarter" idx="20" hasCustomPrompt="1"/>
          </p:nvPr>
        </p:nvSpPr>
        <p:spPr>
          <a:xfrm>
            <a:off x="12192000" y="8029546"/>
            <a:ext cx="1125415" cy="1598130"/>
          </a:xfrm>
        </p:spPr>
        <p:txBody>
          <a:bodyPr wrap="square">
            <a:spAutoFit/>
          </a:bodyPr>
          <a:lstStyle>
            <a:lvl1pPr marL="0" indent="0">
              <a:lnSpc>
                <a:spcPct val="95000"/>
              </a:lnSpc>
              <a:buFont typeface="Arial" panose="020B0604020202020204" pitchFamily="34" charset="0"/>
              <a:buNone/>
              <a:defRPr sz="10000">
                <a:solidFill>
                  <a:schemeClr val="bg2"/>
                </a:solidFill>
                <a:latin typeface="+mj-lt"/>
              </a:defRPr>
            </a:lvl1pPr>
            <a:lvl2pPr marL="0" indent="0">
              <a:lnSpc>
                <a:spcPct val="95000"/>
              </a:lnSpc>
              <a:buNone/>
              <a:defRPr sz="10000">
                <a:solidFill>
                  <a:schemeClr val="tx2"/>
                </a:solidFill>
                <a:latin typeface="+mj-lt"/>
              </a:defRPr>
            </a:lvl2pPr>
            <a:lvl3pPr marL="0" indent="0">
              <a:lnSpc>
                <a:spcPct val="95000"/>
              </a:lnSpc>
              <a:buNone/>
              <a:defRPr sz="10000">
                <a:solidFill>
                  <a:schemeClr val="tx2"/>
                </a:solidFill>
                <a:latin typeface="+mj-lt"/>
              </a:defRPr>
            </a:lvl3pPr>
            <a:lvl4pPr marL="0" indent="0">
              <a:lnSpc>
                <a:spcPct val="95000"/>
              </a:lnSpc>
              <a:buFont typeface="Arial" panose="020B0604020202020204" pitchFamily="34" charset="0"/>
              <a:buNone/>
              <a:defRPr sz="10000">
                <a:solidFill>
                  <a:schemeClr val="tx2"/>
                </a:solidFill>
                <a:latin typeface="+mj-lt"/>
              </a:defRPr>
            </a:lvl4pPr>
            <a:lvl5pPr marL="0" indent="0">
              <a:lnSpc>
                <a:spcPct val="95000"/>
              </a:lnSpc>
              <a:buNone/>
              <a:defRPr sz="10000">
                <a:solidFill>
                  <a:schemeClr val="tx2"/>
                </a:solidFill>
                <a:latin typeface="+mj-lt"/>
              </a:defRPr>
            </a:lvl5pPr>
          </a:lstStyle>
          <a:p>
            <a:pPr lvl="0"/>
            <a:r>
              <a:rPr lang="en-US"/>
              <a:t>4</a:t>
            </a:r>
            <a:endParaRPr lang="de-DE"/>
          </a:p>
        </p:txBody>
      </p:sp>
      <p:sp>
        <p:nvSpPr>
          <p:cNvPr id="34" name="Text Placeholder 10">
            <a:extLst>
              <a:ext uri="{FF2B5EF4-FFF2-40B4-BE49-F238E27FC236}">
                <a16:creationId xmlns:a16="http://schemas.microsoft.com/office/drawing/2014/main" id="{7C0A80E7-2C2E-4CB3-A8FB-CA55D3ECEDF2}"/>
              </a:ext>
            </a:extLst>
          </p:cNvPr>
          <p:cNvSpPr>
            <a:spLocks noGrp="1"/>
          </p:cNvSpPr>
          <p:nvPr>
            <p:ph type="body" sz="quarter" idx="21" hasCustomPrompt="1"/>
          </p:nvPr>
        </p:nvSpPr>
        <p:spPr>
          <a:xfrm>
            <a:off x="13451179" y="10206933"/>
            <a:ext cx="10043637" cy="1144929"/>
          </a:xfrm>
        </p:spPr>
        <p:txBody>
          <a:bodyPr>
            <a:spAutoFit/>
          </a:bodyPr>
          <a:lstStyle>
            <a:lvl1pPr marL="0" indent="0">
              <a:lnSpc>
                <a:spcPct val="95000"/>
              </a:lnSpc>
              <a:spcBef>
                <a:spcPts val="0"/>
              </a:spcBef>
              <a:buFont typeface="Arial" panose="020B0604020202020204" pitchFamily="34" charset="0"/>
              <a:buNone/>
              <a:defRPr sz="3600">
                <a:solidFill>
                  <a:schemeClr val="bg1"/>
                </a:solidFill>
                <a:latin typeface="Evelyn Raleway SemiBold" panose="020B0703030101060003" pitchFamily="34" charset="0"/>
              </a:defRPr>
            </a:lvl1pPr>
            <a:lvl2pPr marL="0" indent="0">
              <a:lnSpc>
                <a:spcPct val="95000"/>
              </a:lnSpc>
              <a:spcBef>
                <a:spcPts val="0"/>
              </a:spcBef>
              <a:buNone/>
              <a:defRPr sz="3600">
                <a:latin typeface="Evelyn Raleway SemiBold" panose="020B0703030101060003" pitchFamily="34" charset="0"/>
              </a:defRPr>
            </a:lvl2pPr>
            <a:lvl3pPr marL="0" indent="0">
              <a:lnSpc>
                <a:spcPct val="95000"/>
              </a:lnSpc>
              <a:spcBef>
                <a:spcPts val="0"/>
              </a:spcBef>
              <a:buNone/>
              <a:defRPr sz="3600">
                <a:latin typeface="Evelyn Raleway SemiBold" panose="020B0703030101060003" pitchFamily="34" charset="0"/>
              </a:defRPr>
            </a:lvl3pPr>
            <a:lvl4pPr marL="0" indent="0">
              <a:lnSpc>
                <a:spcPct val="95000"/>
              </a:lnSpc>
              <a:spcBef>
                <a:spcPts val="0"/>
              </a:spcBef>
              <a:buFont typeface="Arial" panose="020B0604020202020204" pitchFamily="34" charset="0"/>
              <a:buNone/>
              <a:defRPr sz="3600">
                <a:latin typeface="Evelyn Raleway SemiBold" panose="020B0703030101060003" pitchFamily="34" charset="0"/>
              </a:defRPr>
            </a:lvl4pPr>
            <a:lvl5pPr marL="0" indent="0">
              <a:lnSpc>
                <a:spcPct val="95000"/>
              </a:lnSpc>
              <a:spcBef>
                <a:spcPts val="0"/>
              </a:spcBef>
              <a:buNone/>
              <a:defRPr sz="3600">
                <a:latin typeface="Evelyn Raleway SemiBold" panose="020B0703030101060003" pitchFamily="34" charset="0"/>
              </a:defRPr>
            </a:lvl5pPr>
            <a:lvl6pPr marL="0" indent="0">
              <a:lnSpc>
                <a:spcPct val="95000"/>
              </a:lnSpc>
              <a:buNone/>
              <a:defRPr sz="3600">
                <a:latin typeface="Evelyn Raleway SemiBold" panose="020B0703030101060003" pitchFamily="34" charset="0"/>
              </a:defRPr>
            </a:lvl6pPr>
          </a:lstStyle>
          <a:p>
            <a:pPr lvl="0"/>
            <a:r>
              <a:rPr lang="en-US" err="1"/>
              <a:t>Menducto</a:t>
            </a:r>
            <a:r>
              <a:rPr lang="en-US"/>
              <a:t> cum </a:t>
            </a:r>
            <a:r>
              <a:rPr lang="en-US" err="1"/>
              <a:t>probunulles</a:t>
            </a:r>
            <a:r>
              <a:rPr lang="en-US"/>
              <a:t> hui </a:t>
            </a:r>
            <a:r>
              <a:rPr lang="en-US" err="1"/>
              <a:t>fuit</a:t>
            </a:r>
            <a:r>
              <a:rPr lang="en-US"/>
              <a:t> </a:t>
            </a:r>
            <a:r>
              <a:rPr lang="en-US" err="1"/>
              <a:t>vere</a:t>
            </a:r>
            <a:r>
              <a:rPr lang="en-US"/>
              <a:t> </a:t>
            </a:r>
            <a:r>
              <a:rPr lang="en-US" err="1"/>
              <a:t>serni</a:t>
            </a:r>
            <a:r>
              <a:rPr lang="en-US"/>
              <a:t> </a:t>
            </a:r>
            <a:r>
              <a:rPr lang="en-US" err="1"/>
              <a:t>sedit</a:t>
            </a:r>
            <a:r>
              <a:rPr lang="en-US"/>
              <a:t>. </a:t>
            </a:r>
            <a:r>
              <a:rPr lang="en-US" err="1"/>
              <a:t>Ebatia</a:t>
            </a:r>
            <a:r>
              <a:rPr lang="en-US"/>
              <a:t> </a:t>
            </a:r>
            <a:r>
              <a:rPr lang="en-US" err="1"/>
              <a:t>mus</a:t>
            </a:r>
            <a:r>
              <a:rPr lang="en-US"/>
              <a:t> </a:t>
            </a:r>
            <a:r>
              <a:rPr lang="en-US" err="1"/>
              <a:t>cumus</a:t>
            </a:r>
            <a:r>
              <a:rPr lang="en-US"/>
              <a:t> rem et</a:t>
            </a:r>
          </a:p>
        </p:txBody>
      </p:sp>
      <p:sp>
        <p:nvSpPr>
          <p:cNvPr id="35" name="Text Placeholder 17">
            <a:extLst>
              <a:ext uri="{FF2B5EF4-FFF2-40B4-BE49-F238E27FC236}">
                <a16:creationId xmlns:a16="http://schemas.microsoft.com/office/drawing/2014/main" id="{78E0E61F-0C86-48FF-8715-13D48A0E85C0}"/>
              </a:ext>
            </a:extLst>
          </p:cNvPr>
          <p:cNvSpPr>
            <a:spLocks noGrp="1"/>
          </p:cNvSpPr>
          <p:nvPr>
            <p:ph type="body" sz="quarter" idx="22" hasCustomPrompt="1"/>
          </p:nvPr>
        </p:nvSpPr>
        <p:spPr>
          <a:xfrm>
            <a:off x="12190230" y="9839997"/>
            <a:ext cx="1125415" cy="1554272"/>
          </a:xfrm>
        </p:spPr>
        <p:txBody>
          <a:bodyPr wrap="square">
            <a:spAutoFit/>
          </a:bodyPr>
          <a:lstStyle>
            <a:lvl1pPr marL="0" indent="0">
              <a:lnSpc>
                <a:spcPct val="95000"/>
              </a:lnSpc>
              <a:buFont typeface="Arial" panose="020B0604020202020204" pitchFamily="34" charset="0"/>
              <a:buNone/>
              <a:defRPr sz="10000">
                <a:solidFill>
                  <a:schemeClr val="bg2"/>
                </a:solidFill>
                <a:latin typeface="+mj-lt"/>
              </a:defRPr>
            </a:lvl1pPr>
            <a:lvl2pPr marL="0" indent="0">
              <a:lnSpc>
                <a:spcPct val="95000"/>
              </a:lnSpc>
              <a:buNone/>
              <a:defRPr sz="10000">
                <a:solidFill>
                  <a:schemeClr val="tx2"/>
                </a:solidFill>
                <a:latin typeface="+mj-lt"/>
              </a:defRPr>
            </a:lvl2pPr>
            <a:lvl3pPr marL="0" indent="0">
              <a:lnSpc>
                <a:spcPct val="95000"/>
              </a:lnSpc>
              <a:buNone/>
              <a:defRPr sz="10000">
                <a:solidFill>
                  <a:schemeClr val="tx2"/>
                </a:solidFill>
                <a:latin typeface="+mj-lt"/>
              </a:defRPr>
            </a:lvl3pPr>
            <a:lvl4pPr marL="0" indent="0">
              <a:lnSpc>
                <a:spcPct val="95000"/>
              </a:lnSpc>
              <a:buFont typeface="Arial" panose="020B0604020202020204" pitchFamily="34" charset="0"/>
              <a:buNone/>
              <a:defRPr sz="10000">
                <a:solidFill>
                  <a:schemeClr val="tx2"/>
                </a:solidFill>
                <a:latin typeface="+mj-lt"/>
              </a:defRPr>
            </a:lvl4pPr>
            <a:lvl5pPr marL="0" indent="0">
              <a:lnSpc>
                <a:spcPct val="95000"/>
              </a:lnSpc>
              <a:buNone/>
              <a:defRPr sz="10000">
                <a:solidFill>
                  <a:schemeClr val="tx2"/>
                </a:solidFill>
                <a:latin typeface="+mj-lt"/>
              </a:defRPr>
            </a:lvl5pPr>
          </a:lstStyle>
          <a:p>
            <a:pPr lvl="0"/>
            <a:r>
              <a:rPr lang="en-US"/>
              <a:t>5</a:t>
            </a:r>
            <a:endParaRPr lang="de-DE"/>
          </a:p>
        </p:txBody>
      </p:sp>
      <p:pic>
        <p:nvPicPr>
          <p:cNvPr id="23" name="Graphic 22">
            <a:extLst>
              <a:ext uri="{FF2B5EF4-FFF2-40B4-BE49-F238E27FC236}">
                <a16:creationId xmlns:a16="http://schemas.microsoft.com/office/drawing/2014/main" id="{DD95B475-0385-4B6F-95B9-F720BD8B880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77071" y="12972477"/>
            <a:ext cx="2174394" cy="588752"/>
          </a:xfrm>
          <a:prstGeom prst="rect">
            <a:avLst/>
          </a:prstGeom>
        </p:spPr>
      </p:pic>
    </p:spTree>
    <p:extLst>
      <p:ext uri="{BB962C8B-B14F-4D97-AF65-F5344CB8AC3E}">
        <p14:creationId xmlns:p14="http://schemas.microsoft.com/office/powerpoint/2010/main" val="1069665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genda 2 Ligh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8860060-D54E-4BE2-98A9-061F6CCC4683}"/>
              </a:ext>
            </a:extLst>
          </p:cNvPr>
          <p:cNvSpPr>
            <a:spLocks noGrp="1"/>
          </p:cNvSpPr>
          <p:nvPr>
            <p:ph type="dt" sz="half" idx="10"/>
          </p:nvPr>
        </p:nvSpPr>
        <p:spPr/>
        <p:txBody>
          <a:bodyPr/>
          <a:lstStyle/>
          <a:p>
            <a:fld id="{7670B0BE-857E-4C56-872C-CD7825FD5920}" type="datetime4">
              <a:rPr lang="en-GB" smtClean="0"/>
              <a:t>31 July 2024</a:t>
            </a:fld>
            <a:endParaRPr lang="de-DE"/>
          </a:p>
        </p:txBody>
      </p:sp>
      <p:sp>
        <p:nvSpPr>
          <p:cNvPr id="4" name="Footer Placeholder 3">
            <a:extLst>
              <a:ext uri="{FF2B5EF4-FFF2-40B4-BE49-F238E27FC236}">
                <a16:creationId xmlns:a16="http://schemas.microsoft.com/office/drawing/2014/main" id="{2649E988-0E3E-4FF1-B9F4-C3CCC7BE4F65}"/>
              </a:ext>
            </a:extLst>
          </p:cNvPr>
          <p:cNvSpPr>
            <a:spLocks noGrp="1"/>
          </p:cNvSpPr>
          <p:nvPr>
            <p:ph type="ftr" sz="quarter" idx="11"/>
          </p:nvPr>
        </p:nvSpPr>
        <p:spPr/>
        <p:txBody>
          <a:bodyPr/>
          <a:lstStyle>
            <a:lvl1pPr>
              <a:defRPr>
                <a:latin typeface="Evelyn Raleway SemiBold" panose="020B0703030101060003" pitchFamily="34" charset="0"/>
              </a:defRPr>
            </a:lvl1pPr>
          </a:lstStyle>
          <a:p>
            <a:r>
              <a:rPr lang="en-GB" dirty="0"/>
              <a:t>Presentation title here – 00 Month 2022</a:t>
            </a:r>
            <a:endParaRPr lang="de-DE"/>
          </a:p>
        </p:txBody>
      </p:sp>
      <p:sp>
        <p:nvSpPr>
          <p:cNvPr id="5" name="Slide Number Placeholder 4">
            <a:extLst>
              <a:ext uri="{FF2B5EF4-FFF2-40B4-BE49-F238E27FC236}">
                <a16:creationId xmlns:a16="http://schemas.microsoft.com/office/drawing/2014/main" id="{937B64D8-B12E-4F71-AD25-0AFD73CD0D93}"/>
              </a:ext>
            </a:extLst>
          </p:cNvPr>
          <p:cNvSpPr>
            <a:spLocks noGrp="1"/>
          </p:cNvSpPr>
          <p:nvPr>
            <p:ph type="sldNum" sz="quarter" idx="12"/>
          </p:nvPr>
        </p:nvSpPr>
        <p:spPr/>
        <p:txBody>
          <a:bodyPr/>
          <a:lstStyle>
            <a:lvl1pPr>
              <a:defRPr>
                <a:latin typeface="Evelyn Raleway SemiBold" panose="020B0703030101060003" pitchFamily="34" charset="0"/>
              </a:defRPr>
            </a:lvl1pPr>
          </a:lstStyle>
          <a:p>
            <a:fld id="{4CF15934-3EDC-49D4-8294-13D572B9231D}" type="slidenum">
              <a:rPr lang="de-DE" smtClean="0"/>
              <a:pPr/>
              <a:t>‹#›</a:t>
            </a:fld>
            <a:endParaRPr lang="de-DE"/>
          </a:p>
        </p:txBody>
      </p:sp>
      <p:sp>
        <p:nvSpPr>
          <p:cNvPr id="8" name="Title 1">
            <a:extLst>
              <a:ext uri="{FF2B5EF4-FFF2-40B4-BE49-F238E27FC236}">
                <a16:creationId xmlns:a16="http://schemas.microsoft.com/office/drawing/2014/main" id="{F1E40714-D8E0-4FB0-800D-C993FF34E982}"/>
              </a:ext>
            </a:extLst>
          </p:cNvPr>
          <p:cNvSpPr>
            <a:spLocks noGrp="1"/>
          </p:cNvSpPr>
          <p:nvPr>
            <p:ph type="title" hasCustomPrompt="1"/>
          </p:nvPr>
        </p:nvSpPr>
        <p:spPr>
          <a:xfrm>
            <a:off x="900000" y="2852928"/>
            <a:ext cx="7667626" cy="3573029"/>
          </a:xfrm>
        </p:spPr>
        <p:txBody>
          <a:bodyPr lIns="0"/>
          <a:lstStyle>
            <a:lvl1pPr>
              <a:lnSpc>
                <a:spcPct val="75000"/>
              </a:lnSpc>
              <a:defRPr sz="10000" cap="all" baseline="0">
                <a:solidFill>
                  <a:schemeClr val="tx2"/>
                </a:solidFill>
              </a:defRPr>
            </a:lvl1pPr>
          </a:lstStyle>
          <a:p>
            <a:r>
              <a:rPr lang="en-US"/>
              <a:t>DOCUMENT</a:t>
            </a:r>
            <a:br>
              <a:rPr lang="en-US"/>
            </a:br>
            <a:r>
              <a:rPr lang="en-US"/>
              <a:t>TITLE TO</a:t>
            </a:r>
            <a:br>
              <a:rPr lang="en-US"/>
            </a:br>
            <a:r>
              <a:rPr lang="en-US"/>
              <a:t>GO HERE</a:t>
            </a:r>
            <a:endParaRPr lang="de-DE"/>
          </a:p>
        </p:txBody>
      </p:sp>
      <p:sp>
        <p:nvSpPr>
          <p:cNvPr id="10" name="Text Placeholder 28">
            <a:extLst>
              <a:ext uri="{FF2B5EF4-FFF2-40B4-BE49-F238E27FC236}">
                <a16:creationId xmlns:a16="http://schemas.microsoft.com/office/drawing/2014/main" id="{F2878926-D8F5-4A5A-B497-F6E49AC3AD68}"/>
              </a:ext>
            </a:extLst>
          </p:cNvPr>
          <p:cNvSpPr>
            <a:spLocks noGrp="1"/>
          </p:cNvSpPr>
          <p:nvPr>
            <p:ph type="body" sz="quarter" idx="23" hasCustomPrompt="1"/>
          </p:nvPr>
        </p:nvSpPr>
        <p:spPr>
          <a:xfrm>
            <a:off x="898988" y="812169"/>
            <a:ext cx="7656050" cy="407612"/>
          </a:xfrm>
        </p:spPr>
        <p:txBody>
          <a:bodyPr lIns="0"/>
          <a:lstStyle>
            <a:lvl1pPr>
              <a:defRPr sz="2000" cap="all" spc="100" baseline="0">
                <a:solidFill>
                  <a:schemeClr val="tx2"/>
                </a:solidFill>
                <a:latin typeface="Evelyn Raleway ExtraBold" panose="020B0903030101060003" pitchFamily="34" charset="0"/>
              </a:defRPr>
            </a:lvl1pPr>
            <a:lvl2pPr>
              <a:defRPr sz="2000" cap="all" spc="100" baseline="0">
                <a:latin typeface="Evelyn Raleway ExtraBold" panose="020B0903030101060003" pitchFamily="34" charset="0"/>
              </a:defRPr>
            </a:lvl2pPr>
            <a:lvl3pPr>
              <a:defRPr sz="2000" cap="all" spc="100" baseline="0">
                <a:latin typeface="Evelyn Raleway ExtraBold" panose="020B0903030101060003" pitchFamily="34" charset="0"/>
              </a:defRPr>
            </a:lvl3pPr>
            <a:lvl4pPr>
              <a:defRPr sz="2000" cap="all" spc="100" baseline="0">
                <a:latin typeface="Evelyn Raleway ExtraBold" panose="020B0903030101060003" pitchFamily="34" charset="0"/>
              </a:defRPr>
            </a:lvl4pPr>
            <a:lvl5pPr>
              <a:defRPr sz="2000" cap="all" spc="100" baseline="0">
                <a:latin typeface="Evelyn Raleway ExtraBold" panose="020B0903030101060003" pitchFamily="34" charset="0"/>
              </a:defRPr>
            </a:lvl5pPr>
          </a:lstStyle>
          <a:p>
            <a:pPr lvl="0"/>
            <a:r>
              <a:rPr lang="en-US"/>
              <a:t>Section headline at 20pt</a:t>
            </a:r>
          </a:p>
        </p:txBody>
      </p:sp>
      <p:sp>
        <p:nvSpPr>
          <p:cNvPr id="17" name="Text Placeholder 16">
            <a:extLst>
              <a:ext uri="{FF2B5EF4-FFF2-40B4-BE49-F238E27FC236}">
                <a16:creationId xmlns:a16="http://schemas.microsoft.com/office/drawing/2014/main" id="{0E226975-3011-4C0E-B16A-50CA18364848}"/>
              </a:ext>
            </a:extLst>
          </p:cNvPr>
          <p:cNvSpPr>
            <a:spLocks noGrp="1"/>
          </p:cNvSpPr>
          <p:nvPr>
            <p:ph type="body" sz="quarter" idx="24"/>
          </p:nvPr>
        </p:nvSpPr>
        <p:spPr>
          <a:xfrm>
            <a:off x="9056688" y="2852738"/>
            <a:ext cx="7096125" cy="1289753"/>
          </a:xfrm>
        </p:spPr>
        <p:txBody>
          <a:bodyPr lIns="0" tIns="0" rIns="180000" bIns="180000"/>
          <a:lstStyle>
            <a:lvl1pPr marL="630000" indent="-630000">
              <a:lnSpc>
                <a:spcPct val="100000"/>
              </a:lnSpc>
              <a:spcBef>
                <a:spcPts val="0"/>
              </a:spcBef>
              <a:spcAft>
                <a:spcPts val="1500"/>
              </a:spcAft>
              <a:buFont typeface="+mj-lt"/>
              <a:buAutoNum type="arabicPeriod"/>
              <a:defRPr sz="3600"/>
            </a:lvl1pPr>
            <a:lvl2pPr marL="0" indent="0">
              <a:lnSpc>
                <a:spcPct val="100000"/>
              </a:lnSpc>
              <a:spcBef>
                <a:spcPts val="0"/>
              </a:spcBef>
              <a:spcAft>
                <a:spcPts val="2400"/>
              </a:spcAft>
              <a:buFont typeface="+mj-lt"/>
              <a:buNone/>
              <a:defRPr sz="3600"/>
            </a:lvl2pPr>
            <a:lvl3pPr marL="514350" indent="-514350">
              <a:lnSpc>
                <a:spcPct val="100000"/>
              </a:lnSpc>
              <a:spcBef>
                <a:spcPts val="0"/>
              </a:spcBef>
              <a:spcAft>
                <a:spcPts val="2400"/>
              </a:spcAft>
              <a:buFont typeface="+mj-lt"/>
              <a:buAutoNum type="arabicPeriod"/>
              <a:defRPr sz="3600"/>
            </a:lvl3pPr>
            <a:lvl4pPr marL="457200" indent="-457200">
              <a:lnSpc>
                <a:spcPct val="100000"/>
              </a:lnSpc>
              <a:spcBef>
                <a:spcPts val="0"/>
              </a:spcBef>
              <a:spcAft>
                <a:spcPts val="2400"/>
              </a:spcAft>
              <a:buFont typeface="+mj-lt"/>
              <a:buAutoNum type="arabicPeriod"/>
              <a:defRPr sz="3600"/>
            </a:lvl4pPr>
            <a:lvl5pPr marL="457200" indent="-457200">
              <a:lnSpc>
                <a:spcPct val="100000"/>
              </a:lnSpc>
              <a:spcBef>
                <a:spcPts val="0"/>
              </a:spcBef>
              <a:spcAft>
                <a:spcPts val="2400"/>
              </a:spcAft>
              <a:buFont typeface="+mj-lt"/>
              <a:buAutoNum type="arabicPeriod"/>
              <a:defRPr sz="3600"/>
            </a:lvl5pPr>
          </a:lstStyle>
          <a:p>
            <a:pPr lvl="0"/>
            <a:r>
              <a:rPr lang="en-US"/>
              <a:t>Click to edit Master text styles</a:t>
            </a:r>
          </a:p>
        </p:txBody>
      </p:sp>
      <p:sp>
        <p:nvSpPr>
          <p:cNvPr id="18" name="Text Placeholder 16">
            <a:extLst>
              <a:ext uri="{FF2B5EF4-FFF2-40B4-BE49-F238E27FC236}">
                <a16:creationId xmlns:a16="http://schemas.microsoft.com/office/drawing/2014/main" id="{519A3DE1-1EFF-4066-82CE-6A36ECCDAD3F}"/>
              </a:ext>
            </a:extLst>
          </p:cNvPr>
          <p:cNvSpPr>
            <a:spLocks noGrp="1"/>
          </p:cNvSpPr>
          <p:nvPr>
            <p:ph type="body" sz="quarter" idx="25"/>
          </p:nvPr>
        </p:nvSpPr>
        <p:spPr>
          <a:xfrm>
            <a:off x="16152813" y="2852738"/>
            <a:ext cx="7096125" cy="1289753"/>
          </a:xfrm>
        </p:spPr>
        <p:txBody>
          <a:bodyPr lIns="0" tIns="0" rIns="180000" bIns="180000">
            <a:spAutoFit/>
          </a:bodyPr>
          <a:lstStyle>
            <a:lvl1pPr marL="630000" indent="-630000">
              <a:lnSpc>
                <a:spcPct val="100000"/>
              </a:lnSpc>
              <a:spcBef>
                <a:spcPts val="0"/>
              </a:spcBef>
              <a:spcAft>
                <a:spcPts val="1500"/>
              </a:spcAft>
              <a:buFont typeface="+mj-lt"/>
              <a:buAutoNum type="arabicPeriod" startAt="6"/>
              <a:defRPr sz="3600"/>
            </a:lvl1pPr>
            <a:lvl2pPr marL="0" indent="0">
              <a:lnSpc>
                <a:spcPct val="100000"/>
              </a:lnSpc>
              <a:spcBef>
                <a:spcPts val="0"/>
              </a:spcBef>
              <a:spcAft>
                <a:spcPts val="2400"/>
              </a:spcAft>
              <a:buFont typeface="+mj-lt"/>
              <a:buNone/>
              <a:defRPr sz="3600"/>
            </a:lvl2pPr>
            <a:lvl3pPr marL="514350" indent="-514350">
              <a:lnSpc>
                <a:spcPct val="100000"/>
              </a:lnSpc>
              <a:spcBef>
                <a:spcPts val="0"/>
              </a:spcBef>
              <a:spcAft>
                <a:spcPts val="2400"/>
              </a:spcAft>
              <a:buFont typeface="+mj-lt"/>
              <a:buAutoNum type="arabicPeriod"/>
              <a:defRPr sz="3600"/>
            </a:lvl3pPr>
            <a:lvl4pPr marL="457200" indent="-457200">
              <a:lnSpc>
                <a:spcPct val="100000"/>
              </a:lnSpc>
              <a:spcBef>
                <a:spcPts val="0"/>
              </a:spcBef>
              <a:spcAft>
                <a:spcPts val="2400"/>
              </a:spcAft>
              <a:buFont typeface="+mj-lt"/>
              <a:buAutoNum type="arabicPeriod"/>
              <a:defRPr sz="3600"/>
            </a:lvl4pPr>
            <a:lvl5pPr marL="457200" indent="-457200">
              <a:lnSpc>
                <a:spcPct val="100000"/>
              </a:lnSpc>
              <a:spcBef>
                <a:spcPts val="0"/>
              </a:spcBef>
              <a:spcAft>
                <a:spcPts val="2400"/>
              </a:spcAft>
              <a:buFont typeface="+mj-lt"/>
              <a:buAutoNum type="arabicPeriod"/>
              <a:defRPr sz="3600"/>
            </a:lvl5pPr>
          </a:lstStyle>
          <a:p>
            <a:pPr lvl="0"/>
            <a:r>
              <a:rPr lang="en-US"/>
              <a:t>Click to edit Master text styles</a:t>
            </a:r>
          </a:p>
        </p:txBody>
      </p:sp>
    </p:spTree>
    <p:extLst>
      <p:ext uri="{BB962C8B-B14F-4D97-AF65-F5344CB8AC3E}">
        <p14:creationId xmlns:p14="http://schemas.microsoft.com/office/powerpoint/2010/main" val="4293473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genda 2 Dark">
    <p:spTree>
      <p:nvGrpSpPr>
        <p:cNvPr id="1" name=""/>
        <p:cNvGrpSpPr/>
        <p:nvPr/>
      </p:nvGrpSpPr>
      <p:grpSpPr>
        <a:xfrm>
          <a:off x="0" y="0"/>
          <a:ext cx="0" cy="0"/>
          <a:chOff x="0" y="0"/>
          <a:chExt cx="0" cy="0"/>
        </a:xfrm>
      </p:grpSpPr>
      <p:pic>
        <p:nvPicPr>
          <p:cNvPr id="15" name="Picture 14" descr="Shape, background pattern&#10;&#10;Description automatically generated">
            <a:extLst>
              <a:ext uri="{FF2B5EF4-FFF2-40B4-BE49-F238E27FC236}">
                <a16:creationId xmlns:a16="http://schemas.microsoft.com/office/drawing/2014/main" id="{07562B8A-FFAC-4F5A-82D1-EE032ED8AD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24384000" cy="13716000"/>
          </a:xfrm>
          <a:prstGeom prst="rect">
            <a:avLst/>
          </a:prstGeom>
        </p:spPr>
      </p:pic>
      <p:pic>
        <p:nvPicPr>
          <p:cNvPr id="12" name="Picture 11" descr="Shape, background pattern&#10;&#10;Description automatically generated">
            <a:extLst>
              <a:ext uri="{FF2B5EF4-FFF2-40B4-BE49-F238E27FC236}">
                <a16:creationId xmlns:a16="http://schemas.microsoft.com/office/drawing/2014/main" id="{75A59608-F6E1-45E9-B6A6-C42C78B263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13" name="Rectangle 12">
            <a:extLst>
              <a:ext uri="{FF2B5EF4-FFF2-40B4-BE49-F238E27FC236}">
                <a16:creationId xmlns:a16="http://schemas.microsoft.com/office/drawing/2014/main" id="{57F12A74-6CEC-447C-B8B6-631C45BDAEAD}"/>
              </a:ext>
            </a:extLst>
          </p:cNvPr>
          <p:cNvSpPr/>
          <p:nvPr/>
        </p:nvSpPr>
        <p:spPr>
          <a:xfrm>
            <a:off x="0" y="12798425"/>
            <a:ext cx="24384000" cy="917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Box 13">
            <a:extLst>
              <a:ext uri="{FF2B5EF4-FFF2-40B4-BE49-F238E27FC236}">
                <a16:creationId xmlns:a16="http://schemas.microsoft.com/office/drawing/2014/main" id="{E2DAA3C1-2A9A-49B6-96EE-F275DE929BFB}"/>
              </a:ext>
            </a:extLst>
          </p:cNvPr>
          <p:cNvSpPr txBox="1"/>
          <p:nvPr/>
        </p:nvSpPr>
        <p:spPr>
          <a:xfrm>
            <a:off x="799464" y="13128611"/>
            <a:ext cx="2136777" cy="288541"/>
          </a:xfrm>
          <a:prstGeom prst="rect">
            <a:avLst/>
          </a:prstGeom>
          <a:noFill/>
        </p:spPr>
        <p:txBody>
          <a:bodyPr wrap="square" rtlCol="0">
            <a:spAutoFit/>
          </a:bodyPr>
          <a:lstStyle/>
          <a:p>
            <a:pPr>
              <a:lnSpc>
                <a:spcPct val="85000"/>
              </a:lnSpc>
            </a:pPr>
            <a:r>
              <a:rPr lang="en-GB" sz="1500" cap="all" spc="60" baseline="0" dirty="0">
                <a:solidFill>
                  <a:schemeClr val="bg1"/>
                </a:solidFill>
                <a:latin typeface="Evelyn Raleway ExtraBold" panose="020B0604020202020204" charset="0"/>
              </a:rPr>
              <a:t>Logo to GO HERE</a:t>
            </a:r>
            <a:endParaRPr lang="de-DE" sz="1500" cap="all" spc="60" baseline="0">
              <a:solidFill>
                <a:schemeClr val="bg1"/>
              </a:solidFill>
              <a:latin typeface="Evelyn Raleway ExtraBold" panose="020B0604020202020204" charset="0"/>
            </a:endParaRPr>
          </a:p>
        </p:txBody>
      </p:sp>
      <p:sp>
        <p:nvSpPr>
          <p:cNvPr id="8" name="Title 1">
            <a:extLst>
              <a:ext uri="{FF2B5EF4-FFF2-40B4-BE49-F238E27FC236}">
                <a16:creationId xmlns:a16="http://schemas.microsoft.com/office/drawing/2014/main" id="{66EA29B6-86C1-40D4-BFB8-99B06A339C5C}"/>
              </a:ext>
            </a:extLst>
          </p:cNvPr>
          <p:cNvSpPr>
            <a:spLocks noGrp="1"/>
          </p:cNvSpPr>
          <p:nvPr>
            <p:ph type="title" hasCustomPrompt="1"/>
          </p:nvPr>
        </p:nvSpPr>
        <p:spPr>
          <a:xfrm>
            <a:off x="900000" y="2852928"/>
            <a:ext cx="7667626" cy="3573029"/>
          </a:xfrm>
        </p:spPr>
        <p:txBody>
          <a:bodyPr lIns="0"/>
          <a:lstStyle>
            <a:lvl1pPr>
              <a:lnSpc>
                <a:spcPct val="75000"/>
              </a:lnSpc>
              <a:defRPr sz="10000" cap="all" baseline="0">
                <a:solidFill>
                  <a:schemeClr val="bg1"/>
                </a:solidFill>
              </a:defRPr>
            </a:lvl1pPr>
          </a:lstStyle>
          <a:p>
            <a:r>
              <a:rPr lang="en-US"/>
              <a:t>DOCUMENT</a:t>
            </a:r>
            <a:br>
              <a:rPr lang="en-US"/>
            </a:br>
            <a:r>
              <a:rPr lang="en-US"/>
              <a:t>TITLE TO</a:t>
            </a:r>
            <a:br>
              <a:rPr lang="en-US"/>
            </a:br>
            <a:r>
              <a:rPr lang="en-US"/>
              <a:t>GO HERE</a:t>
            </a:r>
            <a:endParaRPr lang="de-DE"/>
          </a:p>
        </p:txBody>
      </p:sp>
      <p:sp>
        <p:nvSpPr>
          <p:cNvPr id="9" name="Text Placeholder 28">
            <a:extLst>
              <a:ext uri="{FF2B5EF4-FFF2-40B4-BE49-F238E27FC236}">
                <a16:creationId xmlns:a16="http://schemas.microsoft.com/office/drawing/2014/main" id="{FE9E5FBB-9C86-4508-B0DF-D34BCDBAA05A}"/>
              </a:ext>
            </a:extLst>
          </p:cNvPr>
          <p:cNvSpPr>
            <a:spLocks noGrp="1"/>
          </p:cNvSpPr>
          <p:nvPr>
            <p:ph type="body" sz="quarter" idx="23" hasCustomPrompt="1"/>
          </p:nvPr>
        </p:nvSpPr>
        <p:spPr>
          <a:xfrm>
            <a:off x="898988" y="812169"/>
            <a:ext cx="7656050" cy="407612"/>
          </a:xfrm>
        </p:spPr>
        <p:txBody>
          <a:bodyPr lIns="0"/>
          <a:lstStyle>
            <a:lvl1pPr>
              <a:defRPr sz="2000" cap="all" spc="100" baseline="0">
                <a:solidFill>
                  <a:schemeClr val="bg1"/>
                </a:solidFill>
                <a:latin typeface="Evelyn Raleway ExtraBold" panose="020B0604020202020204" charset="0"/>
              </a:defRPr>
            </a:lvl1pPr>
            <a:lvl2pPr>
              <a:defRPr sz="2000" cap="all" spc="100" baseline="0">
                <a:latin typeface="Evelyn Raleway ExtraBold" panose="020B0903030101060003" pitchFamily="34" charset="0"/>
              </a:defRPr>
            </a:lvl2pPr>
            <a:lvl3pPr>
              <a:defRPr sz="2000" cap="all" spc="100" baseline="0">
                <a:latin typeface="Evelyn Raleway ExtraBold" panose="020B0903030101060003" pitchFamily="34" charset="0"/>
              </a:defRPr>
            </a:lvl3pPr>
            <a:lvl4pPr>
              <a:defRPr sz="2000" cap="all" spc="100" baseline="0">
                <a:latin typeface="Evelyn Raleway ExtraBold" panose="020B0903030101060003" pitchFamily="34" charset="0"/>
              </a:defRPr>
            </a:lvl4pPr>
            <a:lvl5pPr>
              <a:defRPr sz="2000" cap="all" spc="100" baseline="0">
                <a:latin typeface="Evelyn Raleway ExtraBold" panose="020B0903030101060003" pitchFamily="34" charset="0"/>
              </a:defRPr>
            </a:lvl5pPr>
          </a:lstStyle>
          <a:p>
            <a:pPr lvl="0"/>
            <a:r>
              <a:rPr lang="en-US"/>
              <a:t>Section headline at 20pt</a:t>
            </a:r>
          </a:p>
        </p:txBody>
      </p:sp>
      <p:sp>
        <p:nvSpPr>
          <p:cNvPr id="10" name="Text Placeholder 16">
            <a:extLst>
              <a:ext uri="{FF2B5EF4-FFF2-40B4-BE49-F238E27FC236}">
                <a16:creationId xmlns:a16="http://schemas.microsoft.com/office/drawing/2014/main" id="{86EFD918-E9EA-4D6B-85BD-5CD0D26D6123}"/>
              </a:ext>
            </a:extLst>
          </p:cNvPr>
          <p:cNvSpPr>
            <a:spLocks noGrp="1"/>
          </p:cNvSpPr>
          <p:nvPr>
            <p:ph type="body" sz="quarter" idx="24"/>
          </p:nvPr>
        </p:nvSpPr>
        <p:spPr>
          <a:xfrm>
            <a:off x="9056688" y="2852738"/>
            <a:ext cx="7096125" cy="1289753"/>
          </a:xfrm>
        </p:spPr>
        <p:txBody>
          <a:bodyPr lIns="0" tIns="0" rIns="180000" bIns="180000"/>
          <a:lstStyle>
            <a:lvl1pPr marL="630000" indent="-630000">
              <a:lnSpc>
                <a:spcPct val="100000"/>
              </a:lnSpc>
              <a:spcBef>
                <a:spcPts val="0"/>
              </a:spcBef>
              <a:spcAft>
                <a:spcPts val="1500"/>
              </a:spcAft>
              <a:buFont typeface="+mj-lt"/>
              <a:buAutoNum type="arabicPeriod"/>
              <a:defRPr sz="3600">
                <a:solidFill>
                  <a:schemeClr val="bg1"/>
                </a:solidFill>
              </a:defRPr>
            </a:lvl1pPr>
            <a:lvl2pPr marL="0" indent="0">
              <a:lnSpc>
                <a:spcPct val="100000"/>
              </a:lnSpc>
              <a:spcBef>
                <a:spcPts val="0"/>
              </a:spcBef>
              <a:spcAft>
                <a:spcPts val="2400"/>
              </a:spcAft>
              <a:buFont typeface="+mj-lt"/>
              <a:buNone/>
              <a:defRPr sz="3600"/>
            </a:lvl2pPr>
            <a:lvl3pPr marL="514350" indent="-514350">
              <a:lnSpc>
                <a:spcPct val="100000"/>
              </a:lnSpc>
              <a:spcBef>
                <a:spcPts val="0"/>
              </a:spcBef>
              <a:spcAft>
                <a:spcPts val="2400"/>
              </a:spcAft>
              <a:buFont typeface="+mj-lt"/>
              <a:buAutoNum type="arabicPeriod"/>
              <a:defRPr sz="3600"/>
            </a:lvl3pPr>
            <a:lvl4pPr marL="457200" indent="-457200">
              <a:lnSpc>
                <a:spcPct val="100000"/>
              </a:lnSpc>
              <a:spcBef>
                <a:spcPts val="0"/>
              </a:spcBef>
              <a:spcAft>
                <a:spcPts val="2400"/>
              </a:spcAft>
              <a:buFont typeface="+mj-lt"/>
              <a:buAutoNum type="arabicPeriod"/>
              <a:defRPr sz="3600"/>
            </a:lvl4pPr>
            <a:lvl5pPr marL="457200" indent="-457200">
              <a:lnSpc>
                <a:spcPct val="100000"/>
              </a:lnSpc>
              <a:spcBef>
                <a:spcPts val="0"/>
              </a:spcBef>
              <a:spcAft>
                <a:spcPts val="2400"/>
              </a:spcAft>
              <a:buFont typeface="+mj-lt"/>
              <a:buAutoNum type="arabicPeriod"/>
              <a:defRPr sz="3600"/>
            </a:lvl5pPr>
          </a:lstStyle>
          <a:p>
            <a:pPr lvl="0"/>
            <a:r>
              <a:rPr lang="en-US"/>
              <a:t>Click to edit Master text styles</a:t>
            </a:r>
          </a:p>
        </p:txBody>
      </p:sp>
      <p:sp>
        <p:nvSpPr>
          <p:cNvPr id="11" name="Text Placeholder 16">
            <a:extLst>
              <a:ext uri="{FF2B5EF4-FFF2-40B4-BE49-F238E27FC236}">
                <a16:creationId xmlns:a16="http://schemas.microsoft.com/office/drawing/2014/main" id="{C0075AE5-A538-44F8-B489-673ECB434C56}"/>
              </a:ext>
            </a:extLst>
          </p:cNvPr>
          <p:cNvSpPr>
            <a:spLocks noGrp="1"/>
          </p:cNvSpPr>
          <p:nvPr>
            <p:ph type="body" sz="quarter" idx="25"/>
          </p:nvPr>
        </p:nvSpPr>
        <p:spPr>
          <a:xfrm>
            <a:off x="16152813" y="2852738"/>
            <a:ext cx="7096125" cy="1289753"/>
          </a:xfrm>
        </p:spPr>
        <p:txBody>
          <a:bodyPr lIns="0" tIns="0" rIns="180000" bIns="180000">
            <a:spAutoFit/>
          </a:bodyPr>
          <a:lstStyle>
            <a:lvl1pPr marL="630000" indent="-630000">
              <a:lnSpc>
                <a:spcPct val="100000"/>
              </a:lnSpc>
              <a:spcBef>
                <a:spcPts val="0"/>
              </a:spcBef>
              <a:spcAft>
                <a:spcPts val="1500"/>
              </a:spcAft>
              <a:buFont typeface="+mj-lt"/>
              <a:buAutoNum type="arabicPeriod" startAt="6"/>
              <a:defRPr sz="3600">
                <a:solidFill>
                  <a:schemeClr val="bg1"/>
                </a:solidFill>
              </a:defRPr>
            </a:lvl1pPr>
            <a:lvl2pPr marL="0" indent="0">
              <a:lnSpc>
                <a:spcPct val="100000"/>
              </a:lnSpc>
              <a:spcBef>
                <a:spcPts val="0"/>
              </a:spcBef>
              <a:spcAft>
                <a:spcPts val="2400"/>
              </a:spcAft>
              <a:buFont typeface="+mj-lt"/>
              <a:buNone/>
              <a:defRPr sz="3600"/>
            </a:lvl2pPr>
            <a:lvl3pPr marL="514350" indent="-514350">
              <a:lnSpc>
                <a:spcPct val="100000"/>
              </a:lnSpc>
              <a:spcBef>
                <a:spcPts val="0"/>
              </a:spcBef>
              <a:spcAft>
                <a:spcPts val="2400"/>
              </a:spcAft>
              <a:buFont typeface="+mj-lt"/>
              <a:buAutoNum type="arabicPeriod"/>
              <a:defRPr sz="3600"/>
            </a:lvl3pPr>
            <a:lvl4pPr marL="457200" indent="-457200">
              <a:lnSpc>
                <a:spcPct val="100000"/>
              </a:lnSpc>
              <a:spcBef>
                <a:spcPts val="0"/>
              </a:spcBef>
              <a:spcAft>
                <a:spcPts val="2400"/>
              </a:spcAft>
              <a:buFont typeface="+mj-lt"/>
              <a:buAutoNum type="arabicPeriod"/>
              <a:defRPr sz="3600"/>
            </a:lvl4pPr>
            <a:lvl5pPr marL="457200" indent="-457200">
              <a:lnSpc>
                <a:spcPct val="100000"/>
              </a:lnSpc>
              <a:spcBef>
                <a:spcPts val="0"/>
              </a:spcBef>
              <a:spcAft>
                <a:spcPts val="2400"/>
              </a:spcAft>
              <a:buFont typeface="+mj-lt"/>
              <a:buAutoNum type="arabicPeriod"/>
              <a:defRPr sz="3600"/>
            </a:lvl5pPr>
          </a:lstStyle>
          <a:p>
            <a:pPr lvl="0"/>
            <a:r>
              <a:rPr lang="en-US"/>
              <a:t>Click to edit Master text styles</a:t>
            </a:r>
          </a:p>
        </p:txBody>
      </p:sp>
      <p:sp>
        <p:nvSpPr>
          <p:cNvPr id="16" name="Rectangle 15">
            <a:extLst>
              <a:ext uri="{FF2B5EF4-FFF2-40B4-BE49-F238E27FC236}">
                <a16:creationId xmlns:a16="http://schemas.microsoft.com/office/drawing/2014/main" id="{BA5F8EDF-F5E4-4EC3-B36F-51D5E6D97CDF}"/>
              </a:ext>
            </a:extLst>
          </p:cNvPr>
          <p:cNvSpPr/>
          <p:nvPr userDrawn="1"/>
        </p:nvSpPr>
        <p:spPr>
          <a:xfrm>
            <a:off x="0" y="12798425"/>
            <a:ext cx="24384000" cy="9175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e Placeholder 1">
            <a:extLst>
              <a:ext uri="{FF2B5EF4-FFF2-40B4-BE49-F238E27FC236}">
                <a16:creationId xmlns:a16="http://schemas.microsoft.com/office/drawing/2014/main" id="{0FCFF044-4B51-4A2A-9693-D2E604F42BE9}"/>
              </a:ext>
            </a:extLst>
          </p:cNvPr>
          <p:cNvSpPr>
            <a:spLocks noGrp="1"/>
          </p:cNvSpPr>
          <p:nvPr>
            <p:ph type="dt" sz="half" idx="26"/>
          </p:nvPr>
        </p:nvSpPr>
        <p:spPr/>
        <p:txBody>
          <a:bodyPr/>
          <a:lstStyle/>
          <a:p>
            <a:fld id="{675A0495-29B0-42A4-8D33-1E6EBB21939E}" type="datetime4">
              <a:rPr lang="en-GB" smtClean="0"/>
              <a:t>31 July 2024</a:t>
            </a:fld>
            <a:endParaRPr lang="de-DE"/>
          </a:p>
        </p:txBody>
      </p:sp>
      <p:sp>
        <p:nvSpPr>
          <p:cNvPr id="6" name="Footer Placeholder 5">
            <a:extLst>
              <a:ext uri="{FF2B5EF4-FFF2-40B4-BE49-F238E27FC236}">
                <a16:creationId xmlns:a16="http://schemas.microsoft.com/office/drawing/2014/main" id="{A8706B9E-35AE-4132-A57D-01EC9BFA3185}"/>
              </a:ext>
            </a:extLst>
          </p:cNvPr>
          <p:cNvSpPr>
            <a:spLocks noGrp="1"/>
          </p:cNvSpPr>
          <p:nvPr>
            <p:ph type="ftr" sz="quarter" idx="27"/>
          </p:nvPr>
        </p:nvSpPr>
        <p:spPr/>
        <p:txBody>
          <a:bodyPr/>
          <a:lstStyle/>
          <a:p>
            <a:r>
              <a:rPr lang="en-GB" dirty="0"/>
              <a:t>Presentation title here – 00 Month 2022</a:t>
            </a:r>
            <a:endParaRPr lang="de-DE"/>
          </a:p>
        </p:txBody>
      </p:sp>
      <p:sp>
        <p:nvSpPr>
          <p:cNvPr id="7" name="Slide Number Placeholder 6">
            <a:extLst>
              <a:ext uri="{FF2B5EF4-FFF2-40B4-BE49-F238E27FC236}">
                <a16:creationId xmlns:a16="http://schemas.microsoft.com/office/drawing/2014/main" id="{5FBE51F5-0E72-4266-A965-ABC90DA44312}"/>
              </a:ext>
            </a:extLst>
          </p:cNvPr>
          <p:cNvSpPr>
            <a:spLocks noGrp="1"/>
          </p:cNvSpPr>
          <p:nvPr>
            <p:ph type="sldNum" sz="quarter" idx="28"/>
          </p:nvPr>
        </p:nvSpPr>
        <p:spPr/>
        <p:txBody>
          <a:bodyPr/>
          <a:lstStyle/>
          <a:p>
            <a:fld id="{4CF15934-3EDC-49D4-8294-13D572B9231D}" type="slidenum">
              <a:rPr lang="de-DE" smtClean="0"/>
              <a:pPr/>
              <a:t>‹#›</a:t>
            </a:fld>
            <a:endParaRPr lang="de-DE"/>
          </a:p>
        </p:txBody>
      </p:sp>
      <p:pic>
        <p:nvPicPr>
          <p:cNvPr id="19" name="Graphic 18">
            <a:extLst>
              <a:ext uri="{FF2B5EF4-FFF2-40B4-BE49-F238E27FC236}">
                <a16:creationId xmlns:a16="http://schemas.microsoft.com/office/drawing/2014/main" id="{0317283F-A8C4-49D8-A090-36BE54DC90A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77071" y="12972477"/>
            <a:ext cx="2174394" cy="588752"/>
          </a:xfrm>
          <a:prstGeom prst="rect">
            <a:avLst/>
          </a:prstGeom>
        </p:spPr>
      </p:pic>
    </p:spTree>
    <p:extLst>
      <p:ext uri="{BB962C8B-B14F-4D97-AF65-F5344CB8AC3E}">
        <p14:creationId xmlns:p14="http://schemas.microsoft.com/office/powerpoint/2010/main" val="3428310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CF1E3AB-6FB0-4FD9-9D14-4E99035982D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pic>
        <p:nvPicPr>
          <p:cNvPr id="12" name="Picture 11">
            <a:extLst>
              <a:ext uri="{FF2B5EF4-FFF2-40B4-BE49-F238E27FC236}">
                <a16:creationId xmlns:a16="http://schemas.microsoft.com/office/drawing/2014/main" id="{87824173-D99D-4811-BD5F-699553949187}"/>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10" name="Rectangle 9">
            <a:extLst>
              <a:ext uri="{FF2B5EF4-FFF2-40B4-BE49-F238E27FC236}">
                <a16:creationId xmlns:a16="http://schemas.microsoft.com/office/drawing/2014/main" id="{A05424D7-731B-4408-A24E-2B83A8C3ED56}"/>
              </a:ext>
            </a:extLst>
          </p:cNvPr>
          <p:cNvSpPr/>
          <p:nvPr/>
        </p:nvSpPr>
        <p:spPr>
          <a:xfrm>
            <a:off x="0" y="12798425"/>
            <a:ext cx="24384000" cy="917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Box 10">
            <a:extLst>
              <a:ext uri="{FF2B5EF4-FFF2-40B4-BE49-F238E27FC236}">
                <a16:creationId xmlns:a16="http://schemas.microsoft.com/office/drawing/2014/main" id="{95617B69-9D5D-454D-A0EC-64C62F3A8335}"/>
              </a:ext>
            </a:extLst>
          </p:cNvPr>
          <p:cNvSpPr txBox="1"/>
          <p:nvPr/>
        </p:nvSpPr>
        <p:spPr>
          <a:xfrm>
            <a:off x="799464" y="13128611"/>
            <a:ext cx="2136777" cy="288541"/>
          </a:xfrm>
          <a:prstGeom prst="rect">
            <a:avLst/>
          </a:prstGeom>
          <a:noFill/>
        </p:spPr>
        <p:txBody>
          <a:bodyPr wrap="square" rtlCol="0">
            <a:spAutoFit/>
          </a:bodyPr>
          <a:lstStyle/>
          <a:p>
            <a:pPr>
              <a:lnSpc>
                <a:spcPct val="85000"/>
              </a:lnSpc>
            </a:pPr>
            <a:r>
              <a:rPr lang="en-GB" sz="1500" cap="all" spc="60" baseline="0" dirty="0">
                <a:solidFill>
                  <a:schemeClr val="bg1"/>
                </a:solidFill>
                <a:latin typeface="Evelyn Raleway ExtraBold" panose="020B0604020202020204" charset="0"/>
              </a:rPr>
              <a:t>Logo to GO HERE</a:t>
            </a:r>
            <a:endParaRPr lang="de-DE" sz="1500" cap="all" spc="60" baseline="0">
              <a:solidFill>
                <a:schemeClr val="bg1"/>
              </a:solidFill>
              <a:latin typeface="Evelyn Raleway ExtraBold" panose="020B0604020202020204" charset="0"/>
            </a:endParaRPr>
          </a:p>
        </p:txBody>
      </p:sp>
      <p:sp>
        <p:nvSpPr>
          <p:cNvPr id="2" name="Title 1"/>
          <p:cNvSpPr>
            <a:spLocks noGrp="1"/>
          </p:cNvSpPr>
          <p:nvPr>
            <p:ph type="title" hasCustomPrompt="1"/>
          </p:nvPr>
        </p:nvSpPr>
        <p:spPr>
          <a:xfrm>
            <a:off x="12257312" y="7409373"/>
            <a:ext cx="11239276" cy="4154984"/>
          </a:xfrm>
        </p:spPr>
        <p:txBody>
          <a:bodyPr lIns="0" anchor="b"/>
          <a:lstStyle>
            <a:lvl1pPr>
              <a:lnSpc>
                <a:spcPct val="80000"/>
              </a:lnSpc>
              <a:defRPr sz="11000" cap="all" spc="200" baseline="0">
                <a:solidFill>
                  <a:schemeClr val="bg1"/>
                </a:solidFill>
              </a:defRPr>
            </a:lvl1pPr>
          </a:lstStyle>
          <a:p>
            <a:r>
              <a:rPr lang="en-US"/>
              <a:t>Divider title to go here </a:t>
            </a:r>
            <a:br>
              <a:rPr lang="en-US"/>
            </a:br>
            <a:r>
              <a:rPr lang="en-US"/>
              <a:t>at 110pt</a:t>
            </a:r>
          </a:p>
        </p:txBody>
      </p:sp>
      <p:sp>
        <p:nvSpPr>
          <p:cNvPr id="9" name="Text Placeholder 28">
            <a:extLst>
              <a:ext uri="{FF2B5EF4-FFF2-40B4-BE49-F238E27FC236}">
                <a16:creationId xmlns:a16="http://schemas.microsoft.com/office/drawing/2014/main" id="{D5263841-4BD2-43A1-8BEF-CCE9E1FB9223}"/>
              </a:ext>
            </a:extLst>
          </p:cNvPr>
          <p:cNvSpPr>
            <a:spLocks noGrp="1"/>
          </p:cNvSpPr>
          <p:nvPr>
            <p:ph type="body" sz="quarter" idx="23" hasCustomPrompt="1"/>
          </p:nvPr>
        </p:nvSpPr>
        <p:spPr>
          <a:xfrm>
            <a:off x="898988" y="812169"/>
            <a:ext cx="7656050" cy="407612"/>
          </a:xfrm>
        </p:spPr>
        <p:txBody>
          <a:bodyPr lIns="0"/>
          <a:lstStyle>
            <a:lvl1pPr>
              <a:defRPr sz="2000" cap="all" spc="100" baseline="0">
                <a:solidFill>
                  <a:schemeClr val="bg1"/>
                </a:solidFill>
                <a:latin typeface="Evelyn Raleway ExtraBold" panose="020B0604020202020204" charset="0"/>
              </a:defRPr>
            </a:lvl1pPr>
            <a:lvl2pPr>
              <a:defRPr sz="2000" cap="all" spc="100" baseline="0">
                <a:latin typeface="Evelyn Raleway ExtraBold" panose="020B0903030101060003" pitchFamily="34" charset="0"/>
              </a:defRPr>
            </a:lvl2pPr>
            <a:lvl3pPr>
              <a:defRPr sz="2000" cap="all" spc="100" baseline="0">
                <a:latin typeface="Evelyn Raleway ExtraBold" panose="020B0903030101060003" pitchFamily="34" charset="0"/>
              </a:defRPr>
            </a:lvl3pPr>
            <a:lvl4pPr>
              <a:defRPr sz="2000" cap="all" spc="100" baseline="0">
                <a:latin typeface="Evelyn Raleway ExtraBold" panose="020B0903030101060003" pitchFamily="34" charset="0"/>
              </a:defRPr>
            </a:lvl4pPr>
            <a:lvl5pPr>
              <a:defRPr sz="2000" cap="all" spc="100" baseline="0">
                <a:latin typeface="Evelyn Raleway ExtraBold" panose="020B0903030101060003" pitchFamily="34" charset="0"/>
              </a:defRPr>
            </a:lvl5pPr>
          </a:lstStyle>
          <a:p>
            <a:pPr lvl="0"/>
            <a:r>
              <a:rPr lang="en-US"/>
              <a:t>Section headline at 20pt</a:t>
            </a:r>
          </a:p>
        </p:txBody>
      </p:sp>
      <p:sp>
        <p:nvSpPr>
          <p:cNvPr id="14" name="Rectangle 13">
            <a:extLst>
              <a:ext uri="{FF2B5EF4-FFF2-40B4-BE49-F238E27FC236}">
                <a16:creationId xmlns:a16="http://schemas.microsoft.com/office/drawing/2014/main" id="{84E6A531-5461-427C-B161-D91C7C18FCFE}"/>
              </a:ext>
            </a:extLst>
          </p:cNvPr>
          <p:cNvSpPr/>
          <p:nvPr userDrawn="1"/>
        </p:nvSpPr>
        <p:spPr>
          <a:xfrm>
            <a:off x="0" y="12798425"/>
            <a:ext cx="24384000" cy="9175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Date Placeholder 2">
            <a:extLst>
              <a:ext uri="{FF2B5EF4-FFF2-40B4-BE49-F238E27FC236}">
                <a16:creationId xmlns:a16="http://schemas.microsoft.com/office/drawing/2014/main" id="{2F599BDA-9EFB-4FAA-97AB-7B98BE68B7DB}"/>
              </a:ext>
            </a:extLst>
          </p:cNvPr>
          <p:cNvSpPr>
            <a:spLocks noGrp="1"/>
          </p:cNvSpPr>
          <p:nvPr>
            <p:ph type="dt" sz="half" idx="24"/>
          </p:nvPr>
        </p:nvSpPr>
        <p:spPr/>
        <p:txBody>
          <a:bodyPr/>
          <a:lstStyle/>
          <a:p>
            <a:fld id="{0E6BB754-070B-4CE2-8049-72D48AC2F4F2}" type="datetime4">
              <a:rPr lang="en-GB" smtClean="0"/>
              <a:t>31 July 2024</a:t>
            </a:fld>
            <a:endParaRPr lang="de-DE"/>
          </a:p>
        </p:txBody>
      </p:sp>
      <p:sp>
        <p:nvSpPr>
          <p:cNvPr id="7" name="Footer Placeholder 6">
            <a:extLst>
              <a:ext uri="{FF2B5EF4-FFF2-40B4-BE49-F238E27FC236}">
                <a16:creationId xmlns:a16="http://schemas.microsoft.com/office/drawing/2014/main" id="{9E16FE90-5C2D-46D9-AF84-43397F41C254}"/>
              </a:ext>
            </a:extLst>
          </p:cNvPr>
          <p:cNvSpPr>
            <a:spLocks noGrp="1"/>
          </p:cNvSpPr>
          <p:nvPr>
            <p:ph type="ftr" sz="quarter" idx="25"/>
          </p:nvPr>
        </p:nvSpPr>
        <p:spPr/>
        <p:txBody>
          <a:bodyPr/>
          <a:lstStyle/>
          <a:p>
            <a:r>
              <a:rPr lang="en-GB" dirty="0"/>
              <a:t>Presentation title here – 00 Month 2022</a:t>
            </a:r>
            <a:endParaRPr lang="de-DE"/>
          </a:p>
        </p:txBody>
      </p:sp>
      <p:sp>
        <p:nvSpPr>
          <p:cNvPr id="8" name="Slide Number Placeholder 7">
            <a:extLst>
              <a:ext uri="{FF2B5EF4-FFF2-40B4-BE49-F238E27FC236}">
                <a16:creationId xmlns:a16="http://schemas.microsoft.com/office/drawing/2014/main" id="{D8CD334C-B65B-4797-ADBB-F9FECF17D918}"/>
              </a:ext>
            </a:extLst>
          </p:cNvPr>
          <p:cNvSpPr>
            <a:spLocks noGrp="1"/>
          </p:cNvSpPr>
          <p:nvPr>
            <p:ph type="sldNum" sz="quarter" idx="26"/>
          </p:nvPr>
        </p:nvSpPr>
        <p:spPr/>
        <p:txBody>
          <a:bodyPr/>
          <a:lstStyle/>
          <a:p>
            <a:fld id="{4CF15934-3EDC-49D4-8294-13D572B9231D}" type="slidenum">
              <a:rPr lang="de-DE" smtClean="0"/>
              <a:pPr/>
              <a:t>‹#›</a:t>
            </a:fld>
            <a:endParaRPr lang="de-DE"/>
          </a:p>
        </p:txBody>
      </p:sp>
      <p:pic>
        <p:nvPicPr>
          <p:cNvPr id="16" name="Graphic 15">
            <a:extLst>
              <a:ext uri="{FF2B5EF4-FFF2-40B4-BE49-F238E27FC236}">
                <a16:creationId xmlns:a16="http://schemas.microsoft.com/office/drawing/2014/main" id="{07577BA4-0851-430F-A435-050A652FD2CE}"/>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77071" y="12972477"/>
            <a:ext cx="2174394" cy="588752"/>
          </a:xfrm>
          <a:prstGeom prst="rect">
            <a:avLst/>
          </a:prstGeom>
        </p:spPr>
      </p:pic>
    </p:spTree>
    <p:extLst>
      <p:ext uri="{BB962C8B-B14F-4D97-AF65-F5344CB8AC3E}">
        <p14:creationId xmlns:p14="http://schemas.microsoft.com/office/powerpoint/2010/main" val="3694197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ection Header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5424D7-731B-4408-A24E-2B83A8C3ED56}"/>
              </a:ext>
            </a:extLst>
          </p:cNvPr>
          <p:cNvSpPr/>
          <p:nvPr userDrawn="1"/>
        </p:nvSpPr>
        <p:spPr>
          <a:xfrm>
            <a:off x="0" y="12798425"/>
            <a:ext cx="24384000" cy="917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hasCustomPrompt="1"/>
          </p:nvPr>
        </p:nvSpPr>
        <p:spPr>
          <a:xfrm>
            <a:off x="12257312" y="7409373"/>
            <a:ext cx="11239276" cy="4154984"/>
          </a:xfrm>
        </p:spPr>
        <p:txBody>
          <a:bodyPr lIns="0" anchor="b"/>
          <a:lstStyle>
            <a:lvl1pPr>
              <a:lnSpc>
                <a:spcPct val="80000"/>
              </a:lnSpc>
              <a:defRPr sz="11000" cap="all" spc="200" baseline="0">
                <a:solidFill>
                  <a:schemeClr val="tx2"/>
                </a:solidFill>
              </a:defRPr>
            </a:lvl1pPr>
          </a:lstStyle>
          <a:p>
            <a:r>
              <a:rPr lang="en-US"/>
              <a:t>Divider title to go here </a:t>
            </a:r>
            <a:br>
              <a:rPr lang="en-US"/>
            </a:br>
            <a:r>
              <a:rPr lang="en-US"/>
              <a:t>at 110pt</a:t>
            </a:r>
          </a:p>
        </p:txBody>
      </p:sp>
      <p:sp>
        <p:nvSpPr>
          <p:cNvPr id="4" name="Date Placeholder 3"/>
          <p:cNvSpPr>
            <a:spLocks noGrp="1"/>
          </p:cNvSpPr>
          <p:nvPr>
            <p:ph type="dt" sz="half" idx="10"/>
          </p:nvPr>
        </p:nvSpPr>
        <p:spPr/>
        <p:txBody>
          <a:bodyPr/>
          <a:lstStyle/>
          <a:p>
            <a:fld id="{951FFDDD-EC3F-4F6A-879F-142C4ADF78D4}" type="datetime4">
              <a:rPr lang="en-GB" smtClean="0"/>
              <a:t>31 July 2024</a:t>
            </a:fld>
            <a:endParaRPr lang="de-DE"/>
          </a:p>
        </p:txBody>
      </p:sp>
      <p:sp>
        <p:nvSpPr>
          <p:cNvPr id="5" name="Footer Placeholder 4"/>
          <p:cNvSpPr>
            <a:spLocks noGrp="1"/>
          </p:cNvSpPr>
          <p:nvPr>
            <p:ph type="ftr" sz="quarter" idx="11"/>
          </p:nvPr>
        </p:nvSpPr>
        <p:spPr/>
        <p:txBody>
          <a:bodyPr/>
          <a:lstStyle/>
          <a:p>
            <a:r>
              <a:rPr lang="en-GB" dirty="0"/>
              <a:t>Presentation title here – 00 Month 2022</a:t>
            </a:r>
            <a:endParaRPr lang="de-DE"/>
          </a:p>
        </p:txBody>
      </p:sp>
      <p:sp>
        <p:nvSpPr>
          <p:cNvPr id="6" name="Slide Number Placeholder 5"/>
          <p:cNvSpPr>
            <a:spLocks noGrp="1"/>
          </p:cNvSpPr>
          <p:nvPr>
            <p:ph type="sldNum" sz="quarter" idx="12"/>
          </p:nvPr>
        </p:nvSpPr>
        <p:spPr/>
        <p:txBody>
          <a:bodyPr/>
          <a:lstStyle/>
          <a:p>
            <a:fld id="{4CF15934-3EDC-49D4-8294-13D572B9231D}" type="slidenum">
              <a:rPr lang="de-DE" smtClean="0"/>
              <a:t>‹#›</a:t>
            </a:fld>
            <a:endParaRPr lang="de-DE"/>
          </a:p>
        </p:txBody>
      </p:sp>
      <p:sp>
        <p:nvSpPr>
          <p:cNvPr id="9" name="Text Placeholder 28">
            <a:extLst>
              <a:ext uri="{FF2B5EF4-FFF2-40B4-BE49-F238E27FC236}">
                <a16:creationId xmlns:a16="http://schemas.microsoft.com/office/drawing/2014/main" id="{D5263841-4BD2-43A1-8BEF-CCE9E1FB9223}"/>
              </a:ext>
            </a:extLst>
          </p:cNvPr>
          <p:cNvSpPr>
            <a:spLocks noGrp="1"/>
          </p:cNvSpPr>
          <p:nvPr>
            <p:ph type="body" sz="quarter" idx="23" hasCustomPrompt="1"/>
          </p:nvPr>
        </p:nvSpPr>
        <p:spPr>
          <a:xfrm>
            <a:off x="898988" y="812169"/>
            <a:ext cx="7656050" cy="407612"/>
          </a:xfrm>
        </p:spPr>
        <p:txBody>
          <a:bodyPr lIns="0"/>
          <a:lstStyle>
            <a:lvl1pPr>
              <a:defRPr sz="2000" cap="all" spc="100" baseline="0">
                <a:solidFill>
                  <a:schemeClr val="tx2"/>
                </a:solidFill>
                <a:latin typeface="Evelyn Raleway ExtraBold" panose="020B0903030101060003" pitchFamily="34" charset="0"/>
              </a:defRPr>
            </a:lvl1pPr>
            <a:lvl2pPr>
              <a:defRPr sz="2000" cap="all" spc="100" baseline="0">
                <a:latin typeface="Evelyn Raleway ExtraBold" panose="020B0903030101060003" pitchFamily="34" charset="0"/>
              </a:defRPr>
            </a:lvl2pPr>
            <a:lvl3pPr>
              <a:defRPr sz="2000" cap="all" spc="100" baseline="0">
                <a:latin typeface="Evelyn Raleway ExtraBold" panose="020B0903030101060003" pitchFamily="34" charset="0"/>
              </a:defRPr>
            </a:lvl3pPr>
            <a:lvl4pPr>
              <a:defRPr sz="2000" cap="all" spc="100" baseline="0">
                <a:latin typeface="Evelyn Raleway ExtraBold" panose="020B0903030101060003" pitchFamily="34" charset="0"/>
              </a:defRPr>
            </a:lvl4pPr>
            <a:lvl5pPr>
              <a:defRPr sz="2000" cap="all" spc="100" baseline="0">
                <a:latin typeface="Evelyn Raleway ExtraBold" panose="020B0903030101060003" pitchFamily="34" charset="0"/>
              </a:defRPr>
            </a:lvl5pPr>
          </a:lstStyle>
          <a:p>
            <a:pPr lvl="0"/>
            <a:r>
              <a:rPr lang="en-US"/>
              <a:t>Section headline at 20pt</a:t>
            </a:r>
          </a:p>
        </p:txBody>
      </p:sp>
      <p:pic>
        <p:nvPicPr>
          <p:cNvPr id="14" name="Graphic 13">
            <a:extLst>
              <a:ext uri="{FF2B5EF4-FFF2-40B4-BE49-F238E27FC236}">
                <a16:creationId xmlns:a16="http://schemas.microsoft.com/office/drawing/2014/main" id="{DE045D64-A9CD-43BD-A0DB-8F619BC374E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77071" y="12972477"/>
            <a:ext cx="2174394" cy="588751"/>
          </a:xfrm>
          <a:prstGeom prst="rect">
            <a:avLst/>
          </a:prstGeom>
        </p:spPr>
      </p:pic>
    </p:spTree>
    <p:extLst>
      <p:ext uri="{BB962C8B-B14F-4D97-AF65-F5344CB8AC3E}">
        <p14:creationId xmlns:p14="http://schemas.microsoft.com/office/powerpoint/2010/main" val="14498715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Section Header 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6701F2-FCF2-46E8-A384-2A7F352D9E2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pic>
        <p:nvPicPr>
          <p:cNvPr id="12" name="Picture 11">
            <a:extLst>
              <a:ext uri="{FF2B5EF4-FFF2-40B4-BE49-F238E27FC236}">
                <a16:creationId xmlns:a16="http://schemas.microsoft.com/office/drawing/2014/main" id="{87824173-D99D-4811-BD5F-699553949187}"/>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10" name="Rectangle 9">
            <a:extLst>
              <a:ext uri="{FF2B5EF4-FFF2-40B4-BE49-F238E27FC236}">
                <a16:creationId xmlns:a16="http://schemas.microsoft.com/office/drawing/2014/main" id="{A05424D7-731B-4408-A24E-2B83A8C3ED56}"/>
              </a:ext>
            </a:extLst>
          </p:cNvPr>
          <p:cNvSpPr/>
          <p:nvPr/>
        </p:nvSpPr>
        <p:spPr>
          <a:xfrm>
            <a:off x="0" y="12798425"/>
            <a:ext cx="24384000" cy="917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Box 10">
            <a:extLst>
              <a:ext uri="{FF2B5EF4-FFF2-40B4-BE49-F238E27FC236}">
                <a16:creationId xmlns:a16="http://schemas.microsoft.com/office/drawing/2014/main" id="{95617B69-9D5D-454D-A0EC-64C62F3A8335}"/>
              </a:ext>
            </a:extLst>
          </p:cNvPr>
          <p:cNvSpPr txBox="1"/>
          <p:nvPr/>
        </p:nvSpPr>
        <p:spPr>
          <a:xfrm>
            <a:off x="799464" y="13128611"/>
            <a:ext cx="2136777" cy="288541"/>
          </a:xfrm>
          <a:prstGeom prst="rect">
            <a:avLst/>
          </a:prstGeom>
          <a:noFill/>
        </p:spPr>
        <p:txBody>
          <a:bodyPr wrap="square" rtlCol="0">
            <a:spAutoFit/>
          </a:bodyPr>
          <a:lstStyle/>
          <a:p>
            <a:pPr>
              <a:lnSpc>
                <a:spcPct val="85000"/>
              </a:lnSpc>
            </a:pPr>
            <a:r>
              <a:rPr lang="en-GB" sz="1500" cap="all" spc="60" baseline="0" dirty="0">
                <a:solidFill>
                  <a:schemeClr val="bg1"/>
                </a:solidFill>
                <a:latin typeface="Evelyn Raleway ExtraBold" panose="020B0604020202020204" charset="0"/>
              </a:rPr>
              <a:t>Logo to GO HERE</a:t>
            </a:r>
            <a:endParaRPr lang="de-DE" sz="1500" cap="all" spc="60" baseline="0">
              <a:solidFill>
                <a:schemeClr val="bg1"/>
              </a:solidFill>
              <a:latin typeface="Evelyn Raleway ExtraBold" panose="020B0604020202020204" charset="0"/>
            </a:endParaRPr>
          </a:p>
        </p:txBody>
      </p:sp>
      <p:sp>
        <p:nvSpPr>
          <p:cNvPr id="2" name="Title 1"/>
          <p:cNvSpPr>
            <a:spLocks noGrp="1"/>
          </p:cNvSpPr>
          <p:nvPr>
            <p:ph type="title" hasCustomPrompt="1"/>
          </p:nvPr>
        </p:nvSpPr>
        <p:spPr>
          <a:xfrm>
            <a:off x="900000" y="2746558"/>
            <a:ext cx="11239276" cy="4154984"/>
          </a:xfrm>
        </p:spPr>
        <p:txBody>
          <a:bodyPr lIns="0" anchor="b"/>
          <a:lstStyle>
            <a:lvl1pPr>
              <a:lnSpc>
                <a:spcPct val="80000"/>
              </a:lnSpc>
              <a:defRPr sz="11000" cap="all" spc="200" baseline="0">
                <a:solidFill>
                  <a:schemeClr val="bg1"/>
                </a:solidFill>
              </a:defRPr>
            </a:lvl1pPr>
          </a:lstStyle>
          <a:p>
            <a:r>
              <a:rPr lang="en-US"/>
              <a:t>Divider title to go here </a:t>
            </a:r>
            <a:br>
              <a:rPr lang="en-US"/>
            </a:br>
            <a:r>
              <a:rPr lang="en-US"/>
              <a:t>at 110pt</a:t>
            </a:r>
          </a:p>
        </p:txBody>
      </p:sp>
      <p:sp>
        <p:nvSpPr>
          <p:cNvPr id="9" name="Text Placeholder 28">
            <a:extLst>
              <a:ext uri="{FF2B5EF4-FFF2-40B4-BE49-F238E27FC236}">
                <a16:creationId xmlns:a16="http://schemas.microsoft.com/office/drawing/2014/main" id="{D5263841-4BD2-43A1-8BEF-CCE9E1FB9223}"/>
              </a:ext>
            </a:extLst>
          </p:cNvPr>
          <p:cNvSpPr>
            <a:spLocks noGrp="1"/>
          </p:cNvSpPr>
          <p:nvPr>
            <p:ph type="body" sz="quarter" idx="23" hasCustomPrompt="1"/>
          </p:nvPr>
        </p:nvSpPr>
        <p:spPr>
          <a:xfrm>
            <a:off x="898988" y="812169"/>
            <a:ext cx="7656050" cy="407612"/>
          </a:xfrm>
        </p:spPr>
        <p:txBody>
          <a:bodyPr lIns="0"/>
          <a:lstStyle>
            <a:lvl1pPr>
              <a:defRPr sz="2000" cap="all" spc="100" baseline="0">
                <a:solidFill>
                  <a:schemeClr val="bg1"/>
                </a:solidFill>
                <a:latin typeface="Evelyn Raleway ExtraBold" panose="020B0604020202020204" charset="0"/>
              </a:defRPr>
            </a:lvl1pPr>
            <a:lvl2pPr>
              <a:defRPr sz="2000" cap="all" spc="100" baseline="0">
                <a:latin typeface="Evelyn Raleway ExtraBold" panose="020B0903030101060003" pitchFamily="34" charset="0"/>
              </a:defRPr>
            </a:lvl2pPr>
            <a:lvl3pPr>
              <a:defRPr sz="2000" cap="all" spc="100" baseline="0">
                <a:latin typeface="Evelyn Raleway ExtraBold" panose="020B0903030101060003" pitchFamily="34" charset="0"/>
              </a:defRPr>
            </a:lvl3pPr>
            <a:lvl4pPr>
              <a:defRPr sz="2000" cap="all" spc="100" baseline="0">
                <a:latin typeface="Evelyn Raleway ExtraBold" panose="020B0903030101060003" pitchFamily="34" charset="0"/>
              </a:defRPr>
            </a:lvl4pPr>
            <a:lvl5pPr>
              <a:defRPr sz="2000" cap="all" spc="100" baseline="0">
                <a:latin typeface="Evelyn Raleway ExtraBold" panose="020B0903030101060003" pitchFamily="34" charset="0"/>
              </a:defRPr>
            </a:lvl5pPr>
          </a:lstStyle>
          <a:p>
            <a:pPr lvl="0"/>
            <a:r>
              <a:rPr lang="en-US"/>
              <a:t>Section headline at 20pt</a:t>
            </a:r>
          </a:p>
        </p:txBody>
      </p:sp>
      <p:sp>
        <p:nvSpPr>
          <p:cNvPr id="14" name="Rectangle 13">
            <a:extLst>
              <a:ext uri="{FF2B5EF4-FFF2-40B4-BE49-F238E27FC236}">
                <a16:creationId xmlns:a16="http://schemas.microsoft.com/office/drawing/2014/main" id="{C7162300-7F5B-4CB9-94A2-5B71F3C8F5D8}"/>
              </a:ext>
            </a:extLst>
          </p:cNvPr>
          <p:cNvSpPr/>
          <p:nvPr userDrawn="1"/>
        </p:nvSpPr>
        <p:spPr>
          <a:xfrm>
            <a:off x="0" y="12798425"/>
            <a:ext cx="24384000" cy="9175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Date Placeholder 2">
            <a:extLst>
              <a:ext uri="{FF2B5EF4-FFF2-40B4-BE49-F238E27FC236}">
                <a16:creationId xmlns:a16="http://schemas.microsoft.com/office/drawing/2014/main" id="{339B5308-E6E8-4A29-864B-C72CA07DB33F}"/>
              </a:ext>
            </a:extLst>
          </p:cNvPr>
          <p:cNvSpPr>
            <a:spLocks noGrp="1"/>
          </p:cNvSpPr>
          <p:nvPr>
            <p:ph type="dt" sz="half" idx="24"/>
          </p:nvPr>
        </p:nvSpPr>
        <p:spPr/>
        <p:txBody>
          <a:bodyPr/>
          <a:lstStyle/>
          <a:p>
            <a:fld id="{2269A37A-AEFC-4880-B6E8-5CF6C09C2990}" type="datetime4">
              <a:rPr lang="en-GB" smtClean="0"/>
              <a:t>31 July 2024</a:t>
            </a:fld>
            <a:endParaRPr lang="de-DE"/>
          </a:p>
        </p:txBody>
      </p:sp>
      <p:sp>
        <p:nvSpPr>
          <p:cNvPr id="7" name="Footer Placeholder 6">
            <a:extLst>
              <a:ext uri="{FF2B5EF4-FFF2-40B4-BE49-F238E27FC236}">
                <a16:creationId xmlns:a16="http://schemas.microsoft.com/office/drawing/2014/main" id="{EEF6485D-DFEF-4F08-81C5-5F38D5B0D6FF}"/>
              </a:ext>
            </a:extLst>
          </p:cNvPr>
          <p:cNvSpPr>
            <a:spLocks noGrp="1"/>
          </p:cNvSpPr>
          <p:nvPr>
            <p:ph type="ftr" sz="quarter" idx="25"/>
          </p:nvPr>
        </p:nvSpPr>
        <p:spPr/>
        <p:txBody>
          <a:bodyPr/>
          <a:lstStyle/>
          <a:p>
            <a:r>
              <a:rPr lang="en-GB" dirty="0"/>
              <a:t>Presentation title here – 00 Month 2022</a:t>
            </a:r>
            <a:endParaRPr lang="de-DE"/>
          </a:p>
        </p:txBody>
      </p:sp>
      <p:sp>
        <p:nvSpPr>
          <p:cNvPr id="8" name="Slide Number Placeholder 7">
            <a:extLst>
              <a:ext uri="{FF2B5EF4-FFF2-40B4-BE49-F238E27FC236}">
                <a16:creationId xmlns:a16="http://schemas.microsoft.com/office/drawing/2014/main" id="{503EBA33-57DD-4573-9333-08B8AFC91EF0}"/>
              </a:ext>
            </a:extLst>
          </p:cNvPr>
          <p:cNvSpPr>
            <a:spLocks noGrp="1"/>
          </p:cNvSpPr>
          <p:nvPr>
            <p:ph type="sldNum" sz="quarter" idx="26"/>
          </p:nvPr>
        </p:nvSpPr>
        <p:spPr/>
        <p:txBody>
          <a:bodyPr/>
          <a:lstStyle/>
          <a:p>
            <a:fld id="{4CF15934-3EDC-49D4-8294-13D572B9231D}" type="slidenum">
              <a:rPr lang="de-DE" smtClean="0"/>
              <a:pPr/>
              <a:t>‹#›</a:t>
            </a:fld>
            <a:endParaRPr lang="de-DE"/>
          </a:p>
        </p:txBody>
      </p:sp>
      <p:pic>
        <p:nvPicPr>
          <p:cNvPr id="16" name="Graphic 15">
            <a:extLst>
              <a:ext uri="{FF2B5EF4-FFF2-40B4-BE49-F238E27FC236}">
                <a16:creationId xmlns:a16="http://schemas.microsoft.com/office/drawing/2014/main" id="{60D5C3C2-39BE-4DE9-9FE9-A332FC8CA98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77071" y="12972477"/>
            <a:ext cx="2174394" cy="588752"/>
          </a:xfrm>
          <a:prstGeom prst="rect">
            <a:avLst/>
          </a:prstGeom>
        </p:spPr>
      </p:pic>
    </p:spTree>
    <p:extLst>
      <p:ext uri="{BB962C8B-B14F-4D97-AF65-F5344CB8AC3E}">
        <p14:creationId xmlns:p14="http://schemas.microsoft.com/office/powerpoint/2010/main" val="4068837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Section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5424D7-731B-4408-A24E-2B83A8C3ED56}"/>
              </a:ext>
            </a:extLst>
          </p:cNvPr>
          <p:cNvSpPr/>
          <p:nvPr/>
        </p:nvSpPr>
        <p:spPr>
          <a:xfrm>
            <a:off x="0" y="12798425"/>
            <a:ext cx="24384000" cy="917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hasCustomPrompt="1"/>
          </p:nvPr>
        </p:nvSpPr>
        <p:spPr>
          <a:xfrm>
            <a:off x="900000" y="2746558"/>
            <a:ext cx="11239276" cy="4154984"/>
          </a:xfrm>
        </p:spPr>
        <p:txBody>
          <a:bodyPr lIns="0" anchor="b"/>
          <a:lstStyle>
            <a:lvl1pPr>
              <a:lnSpc>
                <a:spcPct val="80000"/>
              </a:lnSpc>
              <a:defRPr sz="11000" cap="all" spc="200" baseline="0">
                <a:solidFill>
                  <a:schemeClr val="tx2"/>
                </a:solidFill>
              </a:defRPr>
            </a:lvl1pPr>
          </a:lstStyle>
          <a:p>
            <a:r>
              <a:rPr lang="en-US"/>
              <a:t>Divider title to go here </a:t>
            </a:r>
            <a:br>
              <a:rPr lang="en-US"/>
            </a:br>
            <a:r>
              <a:rPr lang="en-US"/>
              <a:t>at 110pt</a:t>
            </a:r>
          </a:p>
        </p:txBody>
      </p:sp>
      <p:sp>
        <p:nvSpPr>
          <p:cNvPr id="4" name="Date Placeholder 3"/>
          <p:cNvSpPr>
            <a:spLocks noGrp="1"/>
          </p:cNvSpPr>
          <p:nvPr>
            <p:ph type="dt" sz="half" idx="10"/>
          </p:nvPr>
        </p:nvSpPr>
        <p:spPr/>
        <p:txBody>
          <a:bodyPr/>
          <a:lstStyle/>
          <a:p>
            <a:fld id="{E53B83E9-01C2-414C-9E34-81DFAC8EF739}" type="datetime4">
              <a:rPr lang="en-GB" smtClean="0"/>
              <a:t>31 July 2024</a:t>
            </a:fld>
            <a:endParaRPr lang="de-DE"/>
          </a:p>
        </p:txBody>
      </p:sp>
      <p:sp>
        <p:nvSpPr>
          <p:cNvPr id="5" name="Footer Placeholder 4"/>
          <p:cNvSpPr>
            <a:spLocks noGrp="1"/>
          </p:cNvSpPr>
          <p:nvPr>
            <p:ph type="ftr" sz="quarter" idx="11"/>
          </p:nvPr>
        </p:nvSpPr>
        <p:spPr/>
        <p:txBody>
          <a:bodyPr/>
          <a:lstStyle/>
          <a:p>
            <a:r>
              <a:rPr lang="en-GB" dirty="0"/>
              <a:t>Presentation title here – 00 Month 2022</a:t>
            </a:r>
            <a:endParaRPr lang="de-DE"/>
          </a:p>
        </p:txBody>
      </p:sp>
      <p:sp>
        <p:nvSpPr>
          <p:cNvPr id="6" name="Slide Number Placeholder 5"/>
          <p:cNvSpPr>
            <a:spLocks noGrp="1"/>
          </p:cNvSpPr>
          <p:nvPr>
            <p:ph type="sldNum" sz="quarter" idx="12"/>
          </p:nvPr>
        </p:nvSpPr>
        <p:spPr/>
        <p:txBody>
          <a:bodyPr/>
          <a:lstStyle/>
          <a:p>
            <a:fld id="{4CF15934-3EDC-49D4-8294-13D572B9231D}" type="slidenum">
              <a:rPr lang="de-DE" smtClean="0"/>
              <a:t>‹#›</a:t>
            </a:fld>
            <a:endParaRPr lang="de-DE"/>
          </a:p>
        </p:txBody>
      </p:sp>
      <p:sp>
        <p:nvSpPr>
          <p:cNvPr id="9" name="Text Placeholder 28">
            <a:extLst>
              <a:ext uri="{FF2B5EF4-FFF2-40B4-BE49-F238E27FC236}">
                <a16:creationId xmlns:a16="http://schemas.microsoft.com/office/drawing/2014/main" id="{D5263841-4BD2-43A1-8BEF-CCE9E1FB9223}"/>
              </a:ext>
            </a:extLst>
          </p:cNvPr>
          <p:cNvSpPr>
            <a:spLocks noGrp="1"/>
          </p:cNvSpPr>
          <p:nvPr>
            <p:ph type="body" sz="quarter" idx="23" hasCustomPrompt="1"/>
          </p:nvPr>
        </p:nvSpPr>
        <p:spPr>
          <a:xfrm>
            <a:off x="898988" y="812169"/>
            <a:ext cx="7656050" cy="407612"/>
          </a:xfrm>
        </p:spPr>
        <p:txBody>
          <a:bodyPr lIns="0"/>
          <a:lstStyle>
            <a:lvl1pPr>
              <a:defRPr sz="2000" cap="all" spc="100" baseline="0">
                <a:solidFill>
                  <a:schemeClr val="tx2"/>
                </a:solidFill>
                <a:latin typeface="Evelyn Raleway ExtraBold" panose="020B0903030101060003" pitchFamily="34" charset="0"/>
              </a:defRPr>
            </a:lvl1pPr>
            <a:lvl2pPr>
              <a:defRPr sz="2000" cap="all" spc="100" baseline="0">
                <a:latin typeface="Evelyn Raleway ExtraBold" panose="020B0903030101060003" pitchFamily="34" charset="0"/>
              </a:defRPr>
            </a:lvl2pPr>
            <a:lvl3pPr>
              <a:defRPr sz="2000" cap="all" spc="100" baseline="0">
                <a:latin typeface="Evelyn Raleway ExtraBold" panose="020B0903030101060003" pitchFamily="34" charset="0"/>
              </a:defRPr>
            </a:lvl3pPr>
            <a:lvl4pPr>
              <a:defRPr sz="2000" cap="all" spc="100" baseline="0">
                <a:latin typeface="Evelyn Raleway ExtraBold" panose="020B0903030101060003" pitchFamily="34" charset="0"/>
              </a:defRPr>
            </a:lvl4pPr>
            <a:lvl5pPr>
              <a:defRPr sz="2000" cap="all" spc="100" baseline="0">
                <a:latin typeface="Evelyn Raleway ExtraBold" panose="020B0903030101060003" pitchFamily="34" charset="0"/>
              </a:defRPr>
            </a:lvl5pPr>
          </a:lstStyle>
          <a:p>
            <a:pPr lvl="0"/>
            <a:r>
              <a:rPr lang="en-US"/>
              <a:t>Section headline at 20pt</a:t>
            </a:r>
          </a:p>
        </p:txBody>
      </p:sp>
      <p:pic>
        <p:nvPicPr>
          <p:cNvPr id="14" name="Graphic 13">
            <a:extLst>
              <a:ext uri="{FF2B5EF4-FFF2-40B4-BE49-F238E27FC236}">
                <a16:creationId xmlns:a16="http://schemas.microsoft.com/office/drawing/2014/main" id="{6271E608-90D6-4AD9-8B14-1172883A68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77071" y="12972477"/>
            <a:ext cx="2174394" cy="588751"/>
          </a:xfrm>
          <a:prstGeom prst="rect">
            <a:avLst/>
          </a:prstGeom>
        </p:spPr>
      </p:pic>
    </p:spTree>
    <p:extLst>
      <p:ext uri="{BB962C8B-B14F-4D97-AF65-F5344CB8AC3E}">
        <p14:creationId xmlns:p14="http://schemas.microsoft.com/office/powerpoint/2010/main" val="22804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am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96808-90D8-4776-9897-5B5F718AF9D4}"/>
              </a:ext>
            </a:extLst>
          </p:cNvPr>
          <p:cNvSpPr>
            <a:spLocks noGrp="1"/>
          </p:cNvSpPr>
          <p:nvPr>
            <p:ph type="title" hasCustomPrompt="1"/>
          </p:nvPr>
        </p:nvSpPr>
        <p:spPr>
          <a:xfrm>
            <a:off x="900000" y="1727796"/>
            <a:ext cx="22609175" cy="923330"/>
          </a:xfrm>
        </p:spPr>
        <p:txBody>
          <a:bodyPr/>
          <a:lstStyle>
            <a:lvl1pPr>
              <a:defRPr>
                <a:solidFill>
                  <a:schemeClr val="tx2"/>
                </a:solidFill>
              </a:defRPr>
            </a:lvl1pPr>
          </a:lstStyle>
          <a:p>
            <a:r>
              <a:rPr lang="en-GB"/>
              <a:t>Today’s speakers</a:t>
            </a:r>
            <a:endParaRPr lang="de-DE"/>
          </a:p>
        </p:txBody>
      </p:sp>
      <p:sp>
        <p:nvSpPr>
          <p:cNvPr id="3" name="Date Placeholder 2">
            <a:extLst>
              <a:ext uri="{FF2B5EF4-FFF2-40B4-BE49-F238E27FC236}">
                <a16:creationId xmlns:a16="http://schemas.microsoft.com/office/drawing/2014/main" id="{A703AD7D-6C87-4C6D-8431-2ED57363DC2C}"/>
              </a:ext>
            </a:extLst>
          </p:cNvPr>
          <p:cNvSpPr>
            <a:spLocks noGrp="1"/>
          </p:cNvSpPr>
          <p:nvPr>
            <p:ph type="dt" sz="half" idx="10"/>
          </p:nvPr>
        </p:nvSpPr>
        <p:spPr/>
        <p:txBody>
          <a:bodyPr/>
          <a:lstStyle/>
          <a:p>
            <a:fld id="{63A062FC-E3AB-4502-B42D-369E49E40DCC}" type="datetime4">
              <a:rPr lang="en-GB" smtClean="0"/>
              <a:t>31 July 2024</a:t>
            </a:fld>
            <a:endParaRPr lang="de-DE"/>
          </a:p>
        </p:txBody>
      </p:sp>
      <p:sp>
        <p:nvSpPr>
          <p:cNvPr id="4" name="Footer Placeholder 3">
            <a:extLst>
              <a:ext uri="{FF2B5EF4-FFF2-40B4-BE49-F238E27FC236}">
                <a16:creationId xmlns:a16="http://schemas.microsoft.com/office/drawing/2014/main" id="{65406C99-0BA2-41C2-A8D9-0EF2846765C1}"/>
              </a:ext>
            </a:extLst>
          </p:cNvPr>
          <p:cNvSpPr>
            <a:spLocks noGrp="1"/>
          </p:cNvSpPr>
          <p:nvPr>
            <p:ph type="ftr" sz="quarter" idx="11"/>
          </p:nvPr>
        </p:nvSpPr>
        <p:spPr/>
        <p:txBody>
          <a:bodyPr/>
          <a:lstStyle>
            <a:lvl1pPr>
              <a:defRPr>
                <a:latin typeface="Evelyn Raleway SemiBold" panose="020B0703030101060003" pitchFamily="34" charset="0"/>
              </a:defRPr>
            </a:lvl1pPr>
          </a:lstStyle>
          <a:p>
            <a:r>
              <a:rPr lang="en-GB" dirty="0"/>
              <a:t>Presentation title here – 00 Month 2022</a:t>
            </a:r>
            <a:endParaRPr lang="de-DE"/>
          </a:p>
        </p:txBody>
      </p:sp>
      <p:sp>
        <p:nvSpPr>
          <p:cNvPr id="5" name="Slide Number Placeholder 4">
            <a:extLst>
              <a:ext uri="{FF2B5EF4-FFF2-40B4-BE49-F238E27FC236}">
                <a16:creationId xmlns:a16="http://schemas.microsoft.com/office/drawing/2014/main" id="{53B0FBAF-8168-4BC2-A95F-038810164E40}"/>
              </a:ext>
            </a:extLst>
          </p:cNvPr>
          <p:cNvSpPr>
            <a:spLocks noGrp="1"/>
          </p:cNvSpPr>
          <p:nvPr>
            <p:ph type="sldNum" sz="quarter" idx="12"/>
          </p:nvPr>
        </p:nvSpPr>
        <p:spPr/>
        <p:txBody>
          <a:bodyPr/>
          <a:lstStyle>
            <a:lvl1pPr>
              <a:defRPr>
                <a:latin typeface="Evelyn Raleway SemiBold" panose="020B0703030101060003" pitchFamily="34" charset="0"/>
              </a:defRPr>
            </a:lvl1pPr>
          </a:lstStyle>
          <a:p>
            <a:fld id="{4CF15934-3EDC-49D4-8294-13D572B9231D}" type="slidenum">
              <a:rPr lang="de-DE" smtClean="0"/>
              <a:pPr/>
              <a:t>‹#›</a:t>
            </a:fld>
            <a:endParaRPr lang="de-DE"/>
          </a:p>
        </p:txBody>
      </p:sp>
      <p:sp>
        <p:nvSpPr>
          <p:cNvPr id="9" name="Picture Placeholder 8">
            <a:extLst>
              <a:ext uri="{FF2B5EF4-FFF2-40B4-BE49-F238E27FC236}">
                <a16:creationId xmlns:a16="http://schemas.microsoft.com/office/drawing/2014/main" id="{4C104F91-A12F-431A-8DBC-D351EB7E0FB4}"/>
              </a:ext>
            </a:extLst>
          </p:cNvPr>
          <p:cNvSpPr>
            <a:spLocks noGrp="1"/>
          </p:cNvSpPr>
          <p:nvPr>
            <p:ph type="pic" sz="quarter" idx="13" hasCustomPrompt="1"/>
          </p:nvPr>
        </p:nvSpPr>
        <p:spPr>
          <a:xfrm>
            <a:off x="865642" y="3834230"/>
            <a:ext cx="2718000" cy="2718000"/>
          </a:xfrm>
          <a:prstGeom prst="ellipse">
            <a:avLst/>
          </a:prstGeom>
          <a:ln w="25400">
            <a:solidFill>
              <a:schemeClr val="tx2"/>
            </a:solidFill>
          </a:ln>
        </p:spPr>
        <p:txBody>
          <a:bodyPr anchor="ctr">
            <a:noAutofit/>
          </a:bodyPr>
          <a:lstStyle>
            <a:lvl1pPr algn="ctr">
              <a:defRPr/>
            </a:lvl1pPr>
          </a:lstStyle>
          <a:p>
            <a:r>
              <a:rPr lang="en-GB" dirty="0"/>
              <a:t>Insert image</a:t>
            </a:r>
            <a:endParaRPr lang="de-DE"/>
          </a:p>
        </p:txBody>
      </p:sp>
      <p:sp>
        <p:nvSpPr>
          <p:cNvPr id="13" name="Text Placeholder 12">
            <a:extLst>
              <a:ext uri="{FF2B5EF4-FFF2-40B4-BE49-F238E27FC236}">
                <a16:creationId xmlns:a16="http://schemas.microsoft.com/office/drawing/2014/main" id="{AAC96107-A051-4A5B-A0FC-31D62BAD504F}"/>
              </a:ext>
            </a:extLst>
          </p:cNvPr>
          <p:cNvSpPr>
            <a:spLocks noGrp="1"/>
          </p:cNvSpPr>
          <p:nvPr>
            <p:ph type="body" sz="quarter" idx="14" hasCustomPrompt="1"/>
          </p:nvPr>
        </p:nvSpPr>
        <p:spPr>
          <a:xfrm>
            <a:off x="3846713" y="4096221"/>
            <a:ext cx="4377030" cy="596766"/>
          </a:xfrm>
        </p:spPr>
        <p:txBody>
          <a:bodyPr anchor="b"/>
          <a:lstStyle>
            <a:lvl1pPr marL="0" indent="0">
              <a:buFont typeface="Arial" panose="020B0604020202020204" pitchFamily="34" charset="0"/>
              <a:buNone/>
              <a:defRPr sz="3200">
                <a:solidFill>
                  <a:schemeClr val="bg2"/>
                </a:solidFill>
                <a:latin typeface="Evelyn Raleway SemiBold" panose="020B0703030101060003" pitchFamily="3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Name to go here</a:t>
            </a:r>
          </a:p>
        </p:txBody>
      </p:sp>
      <p:sp>
        <p:nvSpPr>
          <p:cNvPr id="14" name="Text Placeholder 12">
            <a:extLst>
              <a:ext uri="{FF2B5EF4-FFF2-40B4-BE49-F238E27FC236}">
                <a16:creationId xmlns:a16="http://schemas.microsoft.com/office/drawing/2014/main" id="{AB57E02B-FB48-46B5-BDF0-84F90C077E57}"/>
              </a:ext>
            </a:extLst>
          </p:cNvPr>
          <p:cNvSpPr>
            <a:spLocks noGrp="1"/>
          </p:cNvSpPr>
          <p:nvPr>
            <p:ph type="body" sz="quarter" idx="15" hasCustomPrompt="1"/>
          </p:nvPr>
        </p:nvSpPr>
        <p:spPr>
          <a:xfrm>
            <a:off x="3846713" y="4704562"/>
            <a:ext cx="4377030" cy="596766"/>
          </a:xfrm>
        </p:spPr>
        <p:txBody>
          <a:bodyPr/>
          <a:lstStyle>
            <a:lvl1pPr marL="0" indent="0">
              <a:buFont typeface="Arial" panose="020B0604020202020204" pitchFamily="34" charset="0"/>
              <a:buNone/>
              <a:defRPr sz="3200">
                <a:solidFill>
                  <a:schemeClr val="tx1"/>
                </a:solidFill>
                <a:latin typeface="Evelyn Raleway SemiBold" panose="020B0703030101060003" pitchFamily="34" charset="0"/>
              </a:defRPr>
            </a:lvl1pPr>
            <a:lvl2pPr marL="0" indent="0">
              <a:buNone/>
              <a:defRPr sz="3200">
                <a:latin typeface="Evelyn Raleway SemiBold" panose="020B0703030101060003" pitchFamily="34" charset="0"/>
              </a:defRPr>
            </a:lvl2pPr>
            <a:lvl3pPr marL="0" indent="0">
              <a:buNone/>
              <a:defRPr sz="3200">
                <a:latin typeface="Evelyn Raleway SemiBold" panose="020B0703030101060003" pitchFamily="34" charset="0"/>
              </a:defRPr>
            </a:lvl3pPr>
            <a:lvl4pPr marL="0" indent="0">
              <a:buFont typeface="Arial" panose="020B0604020202020204" pitchFamily="34" charset="0"/>
              <a:buNone/>
              <a:defRPr sz="3200">
                <a:latin typeface="Evelyn Raleway SemiBold" panose="020B0703030101060003" pitchFamily="34" charset="0"/>
              </a:defRPr>
            </a:lvl4pPr>
            <a:lvl5pPr marL="0" indent="0">
              <a:buNone/>
              <a:defRPr sz="3200">
                <a:latin typeface="Evelyn Raleway SemiBold" panose="020B0703030101060003" pitchFamily="34" charset="0"/>
              </a:defRPr>
            </a:lvl5pPr>
          </a:lstStyle>
          <a:p>
            <a:pPr lvl="0"/>
            <a:r>
              <a:rPr lang="en-US"/>
              <a:t>Job title here</a:t>
            </a:r>
          </a:p>
        </p:txBody>
      </p:sp>
      <p:sp>
        <p:nvSpPr>
          <p:cNvPr id="15" name="Text Placeholder 12">
            <a:extLst>
              <a:ext uri="{FF2B5EF4-FFF2-40B4-BE49-F238E27FC236}">
                <a16:creationId xmlns:a16="http://schemas.microsoft.com/office/drawing/2014/main" id="{B7ACC7E1-0D92-4797-980C-FFBBD6E2C1BF}"/>
              </a:ext>
            </a:extLst>
          </p:cNvPr>
          <p:cNvSpPr>
            <a:spLocks noGrp="1"/>
          </p:cNvSpPr>
          <p:nvPr>
            <p:ph type="body" sz="quarter" idx="16" hasCustomPrompt="1"/>
          </p:nvPr>
        </p:nvSpPr>
        <p:spPr>
          <a:xfrm>
            <a:off x="3846713" y="5515896"/>
            <a:ext cx="4377600" cy="407612"/>
          </a:xfrm>
        </p:spPr>
        <p:txBody>
          <a:bodyPr/>
          <a:lstStyle>
            <a:lvl1pPr marL="0" indent="0">
              <a:buFont typeface="Arial" panose="020B0604020202020204" pitchFamily="34" charset="0"/>
              <a:buNone/>
              <a:defRPr sz="2000">
                <a:solidFill>
                  <a:schemeClr val="tx1"/>
                </a:solidFill>
                <a:latin typeface="Evelyn Raleway SemiBold" panose="020B0703030101060003" pitchFamily="34" charset="0"/>
              </a:defRPr>
            </a:lvl1pPr>
            <a:lvl2pPr marL="0" indent="0">
              <a:buNone/>
              <a:defRPr sz="2000">
                <a:latin typeface="Evelyn Raleway SemiBold" panose="020B0703030101060003" pitchFamily="34" charset="0"/>
              </a:defRPr>
            </a:lvl2pPr>
            <a:lvl3pPr marL="0" indent="0">
              <a:buNone/>
              <a:defRPr sz="2000">
                <a:latin typeface="Evelyn Raleway SemiBold" panose="020B0703030101060003" pitchFamily="34" charset="0"/>
              </a:defRPr>
            </a:lvl3pPr>
            <a:lvl4pPr marL="0" indent="0">
              <a:buFont typeface="Arial" panose="020B0604020202020204" pitchFamily="34" charset="0"/>
              <a:buNone/>
              <a:defRPr sz="2000">
                <a:latin typeface="Evelyn Raleway SemiBold" panose="020B0703030101060003" pitchFamily="34" charset="0"/>
              </a:defRPr>
            </a:lvl4pPr>
            <a:lvl5pPr marL="0" indent="0">
              <a:buNone/>
              <a:defRPr sz="2000">
                <a:latin typeface="Evelyn Raleway SemiBold" panose="020B0703030101060003" pitchFamily="34" charset="0"/>
              </a:defRPr>
            </a:lvl5pPr>
          </a:lstStyle>
          <a:p>
            <a:pPr lvl="0"/>
            <a:r>
              <a:rPr lang="en-US"/>
              <a:t>Company Name</a:t>
            </a:r>
          </a:p>
        </p:txBody>
      </p:sp>
      <p:sp>
        <p:nvSpPr>
          <p:cNvPr id="16" name="Text Placeholder 12">
            <a:extLst>
              <a:ext uri="{FF2B5EF4-FFF2-40B4-BE49-F238E27FC236}">
                <a16:creationId xmlns:a16="http://schemas.microsoft.com/office/drawing/2014/main" id="{AD97CA3B-45B2-4D7E-BB5B-6E3440E2C8DD}"/>
              </a:ext>
            </a:extLst>
          </p:cNvPr>
          <p:cNvSpPr>
            <a:spLocks noGrp="1"/>
          </p:cNvSpPr>
          <p:nvPr>
            <p:ph type="body" sz="quarter" idx="17" hasCustomPrompt="1"/>
          </p:nvPr>
        </p:nvSpPr>
        <p:spPr>
          <a:xfrm>
            <a:off x="3846713" y="5903072"/>
            <a:ext cx="4377600" cy="376065"/>
          </a:xfrm>
        </p:spPr>
        <p:txBody>
          <a:bodyPr/>
          <a:lstStyle>
            <a:lvl1pPr marL="0" indent="0">
              <a:buFont typeface="Arial" panose="020B0604020202020204" pitchFamily="34" charset="0"/>
              <a:buNone/>
              <a:defRPr sz="1800">
                <a:solidFill>
                  <a:schemeClr val="tx1"/>
                </a:solidFill>
                <a:latin typeface="+mn-lt"/>
              </a:defRPr>
            </a:lvl1pPr>
            <a:lvl2pPr marL="0" indent="0">
              <a:buNone/>
              <a:defRPr sz="1800">
                <a:latin typeface="+mn-lt"/>
              </a:defRPr>
            </a:lvl2pPr>
            <a:lvl3pPr marL="0" indent="0">
              <a:buNone/>
              <a:defRPr sz="1800">
                <a:latin typeface="+mn-lt"/>
              </a:defRPr>
            </a:lvl3pPr>
            <a:lvl4pPr marL="0" indent="0">
              <a:buFont typeface="Arial" panose="020B0604020202020204" pitchFamily="34" charset="0"/>
              <a:buNone/>
              <a:defRPr sz="1800">
                <a:latin typeface="+mn-lt"/>
              </a:defRPr>
            </a:lvl4pPr>
            <a:lvl5pPr marL="0" indent="0">
              <a:buNone/>
              <a:defRPr sz="1800">
                <a:latin typeface="+mn-lt"/>
              </a:defRPr>
            </a:lvl5pPr>
          </a:lstStyle>
          <a:p>
            <a:pPr lvl="0"/>
            <a:r>
              <a:rPr lang="en-US"/>
              <a:t>Email.address@company.com</a:t>
            </a:r>
          </a:p>
        </p:txBody>
      </p:sp>
      <p:sp>
        <p:nvSpPr>
          <p:cNvPr id="17" name="Picture Placeholder 8">
            <a:extLst>
              <a:ext uri="{FF2B5EF4-FFF2-40B4-BE49-F238E27FC236}">
                <a16:creationId xmlns:a16="http://schemas.microsoft.com/office/drawing/2014/main" id="{762024FD-B67A-43AB-BDFE-145BD9DA832B}"/>
              </a:ext>
            </a:extLst>
          </p:cNvPr>
          <p:cNvSpPr>
            <a:spLocks noGrp="1"/>
          </p:cNvSpPr>
          <p:nvPr>
            <p:ph type="pic" sz="quarter" idx="18" hasCustomPrompt="1"/>
          </p:nvPr>
        </p:nvSpPr>
        <p:spPr>
          <a:xfrm>
            <a:off x="8510260" y="3834230"/>
            <a:ext cx="2718000" cy="2718000"/>
          </a:xfrm>
          <a:prstGeom prst="ellipse">
            <a:avLst/>
          </a:prstGeom>
          <a:ln w="25400">
            <a:solidFill>
              <a:schemeClr val="tx2"/>
            </a:solidFill>
          </a:ln>
        </p:spPr>
        <p:txBody>
          <a:bodyPr anchor="ctr">
            <a:noAutofit/>
          </a:bodyPr>
          <a:lstStyle>
            <a:lvl1pPr algn="ctr">
              <a:defRPr/>
            </a:lvl1pPr>
          </a:lstStyle>
          <a:p>
            <a:r>
              <a:rPr lang="en-GB" dirty="0"/>
              <a:t>Insert image</a:t>
            </a:r>
            <a:endParaRPr lang="de-DE"/>
          </a:p>
        </p:txBody>
      </p:sp>
      <p:sp>
        <p:nvSpPr>
          <p:cNvPr id="18" name="Text Placeholder 12">
            <a:extLst>
              <a:ext uri="{FF2B5EF4-FFF2-40B4-BE49-F238E27FC236}">
                <a16:creationId xmlns:a16="http://schemas.microsoft.com/office/drawing/2014/main" id="{DCACBD3E-90FB-4B24-BE93-87CC28236D96}"/>
              </a:ext>
            </a:extLst>
          </p:cNvPr>
          <p:cNvSpPr>
            <a:spLocks noGrp="1"/>
          </p:cNvSpPr>
          <p:nvPr>
            <p:ph type="body" sz="quarter" idx="19" hasCustomPrompt="1"/>
          </p:nvPr>
        </p:nvSpPr>
        <p:spPr>
          <a:xfrm>
            <a:off x="11491331" y="4096221"/>
            <a:ext cx="4377030" cy="596766"/>
          </a:xfrm>
        </p:spPr>
        <p:txBody>
          <a:bodyPr anchor="b"/>
          <a:lstStyle>
            <a:lvl1pPr marL="0" indent="0">
              <a:buFont typeface="Arial" panose="020B0604020202020204" pitchFamily="34" charset="0"/>
              <a:buNone/>
              <a:defRPr sz="3200">
                <a:solidFill>
                  <a:schemeClr val="bg2"/>
                </a:solidFill>
                <a:latin typeface="Evelyn Raleway SemiBold" panose="020B0703030101060003" pitchFamily="3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Name to go here</a:t>
            </a:r>
          </a:p>
        </p:txBody>
      </p:sp>
      <p:sp>
        <p:nvSpPr>
          <p:cNvPr id="19" name="Text Placeholder 12">
            <a:extLst>
              <a:ext uri="{FF2B5EF4-FFF2-40B4-BE49-F238E27FC236}">
                <a16:creationId xmlns:a16="http://schemas.microsoft.com/office/drawing/2014/main" id="{5C884425-6873-465F-A6BF-3F7091333FF6}"/>
              </a:ext>
            </a:extLst>
          </p:cNvPr>
          <p:cNvSpPr>
            <a:spLocks noGrp="1"/>
          </p:cNvSpPr>
          <p:nvPr>
            <p:ph type="body" sz="quarter" idx="20" hasCustomPrompt="1"/>
          </p:nvPr>
        </p:nvSpPr>
        <p:spPr>
          <a:xfrm>
            <a:off x="11491331" y="4704562"/>
            <a:ext cx="4377030" cy="596766"/>
          </a:xfrm>
        </p:spPr>
        <p:txBody>
          <a:bodyPr/>
          <a:lstStyle>
            <a:lvl1pPr marL="0" indent="0">
              <a:buFont typeface="Arial" panose="020B0604020202020204" pitchFamily="34" charset="0"/>
              <a:buNone/>
              <a:defRPr sz="3200">
                <a:solidFill>
                  <a:schemeClr val="tx1"/>
                </a:solidFill>
                <a:latin typeface="Evelyn Raleway SemiBold" panose="020B0703030101060003" pitchFamily="34" charset="0"/>
              </a:defRPr>
            </a:lvl1pPr>
            <a:lvl2pPr marL="0" indent="0">
              <a:buNone/>
              <a:defRPr sz="3200">
                <a:latin typeface="Evelyn Raleway SemiBold" panose="020B0703030101060003" pitchFamily="34" charset="0"/>
              </a:defRPr>
            </a:lvl2pPr>
            <a:lvl3pPr marL="0" indent="0">
              <a:buNone/>
              <a:defRPr sz="3200">
                <a:latin typeface="Evelyn Raleway SemiBold" panose="020B0703030101060003" pitchFamily="34" charset="0"/>
              </a:defRPr>
            </a:lvl3pPr>
            <a:lvl4pPr marL="0" indent="0">
              <a:buFont typeface="Arial" panose="020B0604020202020204" pitchFamily="34" charset="0"/>
              <a:buNone/>
              <a:defRPr sz="3200">
                <a:latin typeface="Evelyn Raleway SemiBold" panose="020B0703030101060003" pitchFamily="34" charset="0"/>
              </a:defRPr>
            </a:lvl4pPr>
            <a:lvl5pPr marL="0" indent="0">
              <a:buNone/>
              <a:defRPr sz="3200">
                <a:latin typeface="Evelyn Raleway SemiBold" panose="020B0703030101060003" pitchFamily="34" charset="0"/>
              </a:defRPr>
            </a:lvl5pPr>
          </a:lstStyle>
          <a:p>
            <a:pPr lvl="0"/>
            <a:r>
              <a:rPr lang="en-US"/>
              <a:t>Job title here</a:t>
            </a:r>
          </a:p>
        </p:txBody>
      </p:sp>
      <p:sp>
        <p:nvSpPr>
          <p:cNvPr id="20" name="Text Placeholder 12">
            <a:extLst>
              <a:ext uri="{FF2B5EF4-FFF2-40B4-BE49-F238E27FC236}">
                <a16:creationId xmlns:a16="http://schemas.microsoft.com/office/drawing/2014/main" id="{94FC26EE-2C14-46A8-9BF8-5A9A74441E85}"/>
              </a:ext>
            </a:extLst>
          </p:cNvPr>
          <p:cNvSpPr>
            <a:spLocks noGrp="1"/>
          </p:cNvSpPr>
          <p:nvPr>
            <p:ph type="body" sz="quarter" idx="21" hasCustomPrompt="1"/>
          </p:nvPr>
        </p:nvSpPr>
        <p:spPr>
          <a:xfrm>
            <a:off x="11491331" y="5515896"/>
            <a:ext cx="4377600" cy="407612"/>
          </a:xfrm>
        </p:spPr>
        <p:txBody>
          <a:bodyPr/>
          <a:lstStyle>
            <a:lvl1pPr marL="0" indent="0">
              <a:buFont typeface="Arial" panose="020B0604020202020204" pitchFamily="34" charset="0"/>
              <a:buNone/>
              <a:defRPr sz="2000">
                <a:solidFill>
                  <a:schemeClr val="tx1"/>
                </a:solidFill>
                <a:latin typeface="Evelyn Raleway SemiBold" panose="020B0703030101060003" pitchFamily="34" charset="0"/>
              </a:defRPr>
            </a:lvl1pPr>
            <a:lvl2pPr marL="0" indent="0">
              <a:buNone/>
              <a:defRPr sz="2000">
                <a:latin typeface="Evelyn Raleway SemiBold" panose="020B0703030101060003" pitchFamily="34" charset="0"/>
              </a:defRPr>
            </a:lvl2pPr>
            <a:lvl3pPr marL="0" indent="0">
              <a:buNone/>
              <a:defRPr sz="2000">
                <a:latin typeface="Evelyn Raleway SemiBold" panose="020B0703030101060003" pitchFamily="34" charset="0"/>
              </a:defRPr>
            </a:lvl3pPr>
            <a:lvl4pPr marL="0" indent="0">
              <a:buFont typeface="Arial" panose="020B0604020202020204" pitchFamily="34" charset="0"/>
              <a:buNone/>
              <a:defRPr sz="2000">
                <a:latin typeface="Evelyn Raleway SemiBold" panose="020B0703030101060003" pitchFamily="34" charset="0"/>
              </a:defRPr>
            </a:lvl4pPr>
            <a:lvl5pPr marL="0" indent="0">
              <a:buNone/>
              <a:defRPr sz="2000">
                <a:latin typeface="Evelyn Raleway SemiBold" panose="020B0703030101060003" pitchFamily="34" charset="0"/>
              </a:defRPr>
            </a:lvl5pPr>
          </a:lstStyle>
          <a:p>
            <a:pPr lvl="0"/>
            <a:r>
              <a:rPr lang="en-US"/>
              <a:t>Company Name</a:t>
            </a:r>
          </a:p>
        </p:txBody>
      </p:sp>
      <p:sp>
        <p:nvSpPr>
          <p:cNvPr id="21" name="Text Placeholder 12">
            <a:extLst>
              <a:ext uri="{FF2B5EF4-FFF2-40B4-BE49-F238E27FC236}">
                <a16:creationId xmlns:a16="http://schemas.microsoft.com/office/drawing/2014/main" id="{74044CF4-82BF-46FC-91C9-A7E3C0DFF97F}"/>
              </a:ext>
            </a:extLst>
          </p:cNvPr>
          <p:cNvSpPr>
            <a:spLocks noGrp="1"/>
          </p:cNvSpPr>
          <p:nvPr>
            <p:ph type="body" sz="quarter" idx="22" hasCustomPrompt="1"/>
          </p:nvPr>
        </p:nvSpPr>
        <p:spPr>
          <a:xfrm>
            <a:off x="11491331" y="5903072"/>
            <a:ext cx="4377600" cy="376065"/>
          </a:xfrm>
        </p:spPr>
        <p:txBody>
          <a:bodyPr/>
          <a:lstStyle>
            <a:lvl1pPr marL="0" indent="0">
              <a:buFont typeface="Arial" panose="020B0604020202020204" pitchFamily="34" charset="0"/>
              <a:buNone/>
              <a:defRPr sz="1800">
                <a:solidFill>
                  <a:schemeClr val="tx1"/>
                </a:solidFill>
                <a:latin typeface="+mn-lt"/>
              </a:defRPr>
            </a:lvl1pPr>
            <a:lvl2pPr marL="0" indent="0">
              <a:buNone/>
              <a:defRPr sz="1800">
                <a:latin typeface="+mn-lt"/>
              </a:defRPr>
            </a:lvl2pPr>
            <a:lvl3pPr marL="0" indent="0">
              <a:buNone/>
              <a:defRPr sz="1800">
                <a:latin typeface="+mn-lt"/>
              </a:defRPr>
            </a:lvl3pPr>
            <a:lvl4pPr marL="0" indent="0">
              <a:buFont typeface="Arial" panose="020B0604020202020204" pitchFamily="34" charset="0"/>
              <a:buNone/>
              <a:defRPr sz="1800">
                <a:latin typeface="+mn-lt"/>
              </a:defRPr>
            </a:lvl4pPr>
            <a:lvl5pPr marL="0" indent="0">
              <a:buNone/>
              <a:defRPr sz="1800">
                <a:latin typeface="+mn-lt"/>
              </a:defRPr>
            </a:lvl5pPr>
          </a:lstStyle>
          <a:p>
            <a:pPr lvl="0"/>
            <a:r>
              <a:rPr lang="en-US"/>
              <a:t>Email.address@company.com</a:t>
            </a:r>
          </a:p>
        </p:txBody>
      </p:sp>
      <p:sp>
        <p:nvSpPr>
          <p:cNvPr id="22" name="Picture Placeholder 8">
            <a:extLst>
              <a:ext uri="{FF2B5EF4-FFF2-40B4-BE49-F238E27FC236}">
                <a16:creationId xmlns:a16="http://schemas.microsoft.com/office/drawing/2014/main" id="{45EF7D19-7BBF-4C0E-9CEF-0204969F51EC}"/>
              </a:ext>
            </a:extLst>
          </p:cNvPr>
          <p:cNvSpPr>
            <a:spLocks noGrp="1"/>
          </p:cNvSpPr>
          <p:nvPr>
            <p:ph type="pic" sz="quarter" idx="23" hasCustomPrompt="1"/>
          </p:nvPr>
        </p:nvSpPr>
        <p:spPr>
          <a:xfrm>
            <a:off x="16154878" y="3826115"/>
            <a:ext cx="2718000" cy="2718000"/>
          </a:xfrm>
          <a:prstGeom prst="ellipse">
            <a:avLst/>
          </a:prstGeom>
          <a:ln w="25400">
            <a:solidFill>
              <a:schemeClr val="tx2"/>
            </a:solidFill>
          </a:ln>
        </p:spPr>
        <p:txBody>
          <a:bodyPr anchor="ctr">
            <a:noAutofit/>
          </a:bodyPr>
          <a:lstStyle>
            <a:lvl1pPr algn="ctr">
              <a:defRPr/>
            </a:lvl1pPr>
          </a:lstStyle>
          <a:p>
            <a:r>
              <a:rPr lang="en-GB" dirty="0"/>
              <a:t>Insert image</a:t>
            </a:r>
            <a:endParaRPr lang="de-DE"/>
          </a:p>
        </p:txBody>
      </p:sp>
      <p:sp>
        <p:nvSpPr>
          <p:cNvPr id="23" name="Text Placeholder 12">
            <a:extLst>
              <a:ext uri="{FF2B5EF4-FFF2-40B4-BE49-F238E27FC236}">
                <a16:creationId xmlns:a16="http://schemas.microsoft.com/office/drawing/2014/main" id="{01CF7C55-6498-465C-B8CC-565E0F6F448E}"/>
              </a:ext>
            </a:extLst>
          </p:cNvPr>
          <p:cNvSpPr>
            <a:spLocks noGrp="1"/>
          </p:cNvSpPr>
          <p:nvPr>
            <p:ph type="body" sz="quarter" idx="24" hasCustomPrompt="1"/>
          </p:nvPr>
        </p:nvSpPr>
        <p:spPr>
          <a:xfrm>
            <a:off x="19135949" y="4088106"/>
            <a:ext cx="4377030" cy="596766"/>
          </a:xfrm>
        </p:spPr>
        <p:txBody>
          <a:bodyPr anchor="b"/>
          <a:lstStyle>
            <a:lvl1pPr marL="0" indent="0">
              <a:buFont typeface="Arial" panose="020B0604020202020204" pitchFamily="34" charset="0"/>
              <a:buNone/>
              <a:defRPr sz="3200">
                <a:solidFill>
                  <a:schemeClr val="bg2"/>
                </a:solidFill>
                <a:latin typeface="Evelyn Raleway SemiBold" panose="020B0703030101060003" pitchFamily="3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Name to go here</a:t>
            </a:r>
          </a:p>
        </p:txBody>
      </p:sp>
      <p:sp>
        <p:nvSpPr>
          <p:cNvPr id="24" name="Text Placeholder 12">
            <a:extLst>
              <a:ext uri="{FF2B5EF4-FFF2-40B4-BE49-F238E27FC236}">
                <a16:creationId xmlns:a16="http://schemas.microsoft.com/office/drawing/2014/main" id="{5CE76AA7-DA93-4245-BF57-EA5C819DCF0A}"/>
              </a:ext>
            </a:extLst>
          </p:cNvPr>
          <p:cNvSpPr>
            <a:spLocks noGrp="1"/>
          </p:cNvSpPr>
          <p:nvPr>
            <p:ph type="body" sz="quarter" idx="25" hasCustomPrompt="1"/>
          </p:nvPr>
        </p:nvSpPr>
        <p:spPr>
          <a:xfrm>
            <a:off x="19135949" y="4696447"/>
            <a:ext cx="4377030" cy="596766"/>
          </a:xfrm>
        </p:spPr>
        <p:txBody>
          <a:bodyPr/>
          <a:lstStyle>
            <a:lvl1pPr marL="0" indent="0">
              <a:buFont typeface="Arial" panose="020B0604020202020204" pitchFamily="34" charset="0"/>
              <a:buNone/>
              <a:defRPr sz="3200">
                <a:solidFill>
                  <a:schemeClr val="tx1"/>
                </a:solidFill>
                <a:latin typeface="Evelyn Raleway SemiBold" panose="020B0703030101060003" pitchFamily="34" charset="0"/>
              </a:defRPr>
            </a:lvl1pPr>
            <a:lvl2pPr marL="0" indent="0">
              <a:buNone/>
              <a:defRPr sz="3200">
                <a:latin typeface="Evelyn Raleway SemiBold" panose="020B0703030101060003" pitchFamily="34" charset="0"/>
              </a:defRPr>
            </a:lvl2pPr>
            <a:lvl3pPr marL="0" indent="0">
              <a:buNone/>
              <a:defRPr sz="3200">
                <a:latin typeface="Evelyn Raleway SemiBold" panose="020B0703030101060003" pitchFamily="34" charset="0"/>
              </a:defRPr>
            </a:lvl3pPr>
            <a:lvl4pPr marL="0" indent="0">
              <a:buFont typeface="Arial" panose="020B0604020202020204" pitchFamily="34" charset="0"/>
              <a:buNone/>
              <a:defRPr sz="3200">
                <a:latin typeface="Evelyn Raleway SemiBold" panose="020B0703030101060003" pitchFamily="34" charset="0"/>
              </a:defRPr>
            </a:lvl4pPr>
            <a:lvl5pPr marL="0" indent="0">
              <a:buNone/>
              <a:defRPr sz="3200">
                <a:latin typeface="Evelyn Raleway SemiBold" panose="020B0703030101060003" pitchFamily="34" charset="0"/>
              </a:defRPr>
            </a:lvl5pPr>
          </a:lstStyle>
          <a:p>
            <a:pPr lvl="0"/>
            <a:r>
              <a:rPr lang="en-US"/>
              <a:t>Job title here</a:t>
            </a:r>
          </a:p>
        </p:txBody>
      </p:sp>
      <p:sp>
        <p:nvSpPr>
          <p:cNvPr id="25" name="Text Placeholder 12">
            <a:extLst>
              <a:ext uri="{FF2B5EF4-FFF2-40B4-BE49-F238E27FC236}">
                <a16:creationId xmlns:a16="http://schemas.microsoft.com/office/drawing/2014/main" id="{66A90C35-87D7-453E-85E0-7E64DB24BEA9}"/>
              </a:ext>
            </a:extLst>
          </p:cNvPr>
          <p:cNvSpPr>
            <a:spLocks noGrp="1"/>
          </p:cNvSpPr>
          <p:nvPr>
            <p:ph type="body" sz="quarter" idx="26" hasCustomPrompt="1"/>
          </p:nvPr>
        </p:nvSpPr>
        <p:spPr>
          <a:xfrm>
            <a:off x="19135949" y="5507781"/>
            <a:ext cx="4377600" cy="407612"/>
          </a:xfrm>
        </p:spPr>
        <p:txBody>
          <a:bodyPr/>
          <a:lstStyle>
            <a:lvl1pPr marL="0" indent="0">
              <a:buFont typeface="Arial" panose="020B0604020202020204" pitchFamily="34" charset="0"/>
              <a:buNone/>
              <a:defRPr sz="2000">
                <a:solidFill>
                  <a:schemeClr val="tx1"/>
                </a:solidFill>
                <a:latin typeface="Evelyn Raleway SemiBold" panose="020B0703030101060003" pitchFamily="34" charset="0"/>
              </a:defRPr>
            </a:lvl1pPr>
            <a:lvl2pPr marL="0" indent="0">
              <a:buNone/>
              <a:defRPr sz="2000">
                <a:latin typeface="Evelyn Raleway SemiBold" panose="020B0703030101060003" pitchFamily="34" charset="0"/>
              </a:defRPr>
            </a:lvl2pPr>
            <a:lvl3pPr marL="0" indent="0">
              <a:buNone/>
              <a:defRPr sz="2000">
                <a:latin typeface="Evelyn Raleway SemiBold" panose="020B0703030101060003" pitchFamily="34" charset="0"/>
              </a:defRPr>
            </a:lvl3pPr>
            <a:lvl4pPr marL="0" indent="0">
              <a:buFont typeface="Arial" panose="020B0604020202020204" pitchFamily="34" charset="0"/>
              <a:buNone/>
              <a:defRPr sz="2000">
                <a:latin typeface="Evelyn Raleway SemiBold" panose="020B0703030101060003" pitchFamily="34" charset="0"/>
              </a:defRPr>
            </a:lvl4pPr>
            <a:lvl5pPr marL="0" indent="0">
              <a:buNone/>
              <a:defRPr sz="2000">
                <a:latin typeface="Evelyn Raleway SemiBold" panose="020B0703030101060003" pitchFamily="34" charset="0"/>
              </a:defRPr>
            </a:lvl5pPr>
          </a:lstStyle>
          <a:p>
            <a:pPr lvl="0"/>
            <a:r>
              <a:rPr lang="en-US"/>
              <a:t>Company Name</a:t>
            </a:r>
          </a:p>
        </p:txBody>
      </p:sp>
      <p:sp>
        <p:nvSpPr>
          <p:cNvPr id="26" name="Text Placeholder 12">
            <a:extLst>
              <a:ext uri="{FF2B5EF4-FFF2-40B4-BE49-F238E27FC236}">
                <a16:creationId xmlns:a16="http://schemas.microsoft.com/office/drawing/2014/main" id="{CF8D747B-AF4D-4197-A93D-39BD5D7366A8}"/>
              </a:ext>
            </a:extLst>
          </p:cNvPr>
          <p:cNvSpPr>
            <a:spLocks noGrp="1"/>
          </p:cNvSpPr>
          <p:nvPr>
            <p:ph type="body" sz="quarter" idx="27" hasCustomPrompt="1"/>
          </p:nvPr>
        </p:nvSpPr>
        <p:spPr>
          <a:xfrm>
            <a:off x="19135949" y="5894957"/>
            <a:ext cx="4377600" cy="376065"/>
          </a:xfrm>
        </p:spPr>
        <p:txBody>
          <a:bodyPr/>
          <a:lstStyle>
            <a:lvl1pPr marL="0" indent="0">
              <a:buFont typeface="Arial" panose="020B0604020202020204" pitchFamily="34" charset="0"/>
              <a:buNone/>
              <a:defRPr sz="1800">
                <a:solidFill>
                  <a:schemeClr val="tx1"/>
                </a:solidFill>
                <a:latin typeface="+mn-lt"/>
              </a:defRPr>
            </a:lvl1pPr>
            <a:lvl2pPr marL="0" indent="0">
              <a:buNone/>
              <a:defRPr sz="1800">
                <a:latin typeface="+mn-lt"/>
              </a:defRPr>
            </a:lvl2pPr>
            <a:lvl3pPr marL="0" indent="0">
              <a:buNone/>
              <a:defRPr sz="1800">
                <a:latin typeface="+mn-lt"/>
              </a:defRPr>
            </a:lvl3pPr>
            <a:lvl4pPr marL="0" indent="0">
              <a:buFont typeface="Arial" panose="020B0604020202020204" pitchFamily="34" charset="0"/>
              <a:buNone/>
              <a:defRPr sz="1800">
                <a:latin typeface="+mn-lt"/>
              </a:defRPr>
            </a:lvl4pPr>
            <a:lvl5pPr marL="0" indent="0">
              <a:buNone/>
              <a:defRPr sz="1800">
                <a:latin typeface="+mn-lt"/>
              </a:defRPr>
            </a:lvl5pPr>
          </a:lstStyle>
          <a:p>
            <a:pPr lvl="0"/>
            <a:r>
              <a:rPr lang="en-US"/>
              <a:t>Email.address@company.com</a:t>
            </a:r>
          </a:p>
        </p:txBody>
      </p:sp>
      <p:sp>
        <p:nvSpPr>
          <p:cNvPr id="27" name="Picture Placeholder 8">
            <a:extLst>
              <a:ext uri="{FF2B5EF4-FFF2-40B4-BE49-F238E27FC236}">
                <a16:creationId xmlns:a16="http://schemas.microsoft.com/office/drawing/2014/main" id="{73D66258-7C58-41FD-B775-37C7577BC00B}"/>
              </a:ext>
            </a:extLst>
          </p:cNvPr>
          <p:cNvSpPr>
            <a:spLocks noGrp="1"/>
          </p:cNvSpPr>
          <p:nvPr>
            <p:ph type="pic" sz="quarter" idx="28" hasCustomPrompt="1"/>
          </p:nvPr>
        </p:nvSpPr>
        <p:spPr>
          <a:xfrm>
            <a:off x="866631" y="7759707"/>
            <a:ext cx="2718000" cy="2718000"/>
          </a:xfrm>
          <a:prstGeom prst="ellipse">
            <a:avLst/>
          </a:prstGeom>
          <a:ln w="25400">
            <a:solidFill>
              <a:schemeClr val="tx2"/>
            </a:solidFill>
          </a:ln>
        </p:spPr>
        <p:txBody>
          <a:bodyPr anchor="ctr">
            <a:noAutofit/>
          </a:bodyPr>
          <a:lstStyle>
            <a:lvl1pPr algn="ctr">
              <a:defRPr/>
            </a:lvl1pPr>
          </a:lstStyle>
          <a:p>
            <a:r>
              <a:rPr lang="en-GB" dirty="0"/>
              <a:t>Insert image</a:t>
            </a:r>
            <a:endParaRPr lang="de-DE"/>
          </a:p>
        </p:txBody>
      </p:sp>
      <p:sp>
        <p:nvSpPr>
          <p:cNvPr id="28" name="Text Placeholder 12">
            <a:extLst>
              <a:ext uri="{FF2B5EF4-FFF2-40B4-BE49-F238E27FC236}">
                <a16:creationId xmlns:a16="http://schemas.microsoft.com/office/drawing/2014/main" id="{BD2A213D-4E37-4B88-9A5E-C3ECDDFEF40C}"/>
              </a:ext>
            </a:extLst>
          </p:cNvPr>
          <p:cNvSpPr>
            <a:spLocks noGrp="1"/>
          </p:cNvSpPr>
          <p:nvPr>
            <p:ph type="body" sz="quarter" idx="29" hasCustomPrompt="1"/>
          </p:nvPr>
        </p:nvSpPr>
        <p:spPr>
          <a:xfrm>
            <a:off x="3847702" y="8021698"/>
            <a:ext cx="4377030" cy="596766"/>
          </a:xfrm>
        </p:spPr>
        <p:txBody>
          <a:bodyPr anchor="b"/>
          <a:lstStyle>
            <a:lvl1pPr marL="0" indent="0">
              <a:buFont typeface="Arial" panose="020B0604020202020204" pitchFamily="34" charset="0"/>
              <a:buNone/>
              <a:defRPr sz="3200">
                <a:solidFill>
                  <a:schemeClr val="bg2"/>
                </a:solidFill>
                <a:latin typeface="Evelyn Raleway SemiBold" panose="020B0703030101060003" pitchFamily="3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Name to go here</a:t>
            </a:r>
          </a:p>
        </p:txBody>
      </p:sp>
      <p:sp>
        <p:nvSpPr>
          <p:cNvPr id="29" name="Text Placeholder 12">
            <a:extLst>
              <a:ext uri="{FF2B5EF4-FFF2-40B4-BE49-F238E27FC236}">
                <a16:creationId xmlns:a16="http://schemas.microsoft.com/office/drawing/2014/main" id="{2F88A980-6A59-477E-925D-3C83FF0D0309}"/>
              </a:ext>
            </a:extLst>
          </p:cNvPr>
          <p:cNvSpPr>
            <a:spLocks noGrp="1"/>
          </p:cNvSpPr>
          <p:nvPr>
            <p:ph type="body" sz="quarter" idx="30" hasCustomPrompt="1"/>
          </p:nvPr>
        </p:nvSpPr>
        <p:spPr>
          <a:xfrm>
            <a:off x="3847702" y="8630039"/>
            <a:ext cx="4377030" cy="596766"/>
          </a:xfrm>
        </p:spPr>
        <p:txBody>
          <a:bodyPr/>
          <a:lstStyle>
            <a:lvl1pPr marL="0" indent="0">
              <a:buFont typeface="Arial" panose="020B0604020202020204" pitchFamily="34" charset="0"/>
              <a:buNone/>
              <a:defRPr sz="3200">
                <a:solidFill>
                  <a:schemeClr val="tx1"/>
                </a:solidFill>
                <a:latin typeface="Evelyn Raleway SemiBold" panose="020B0703030101060003" pitchFamily="34" charset="0"/>
              </a:defRPr>
            </a:lvl1pPr>
            <a:lvl2pPr marL="0" indent="0">
              <a:buNone/>
              <a:defRPr sz="3200">
                <a:latin typeface="Evelyn Raleway SemiBold" panose="020B0703030101060003" pitchFamily="34" charset="0"/>
              </a:defRPr>
            </a:lvl2pPr>
            <a:lvl3pPr marL="0" indent="0">
              <a:buNone/>
              <a:defRPr sz="3200">
                <a:latin typeface="Evelyn Raleway SemiBold" panose="020B0703030101060003" pitchFamily="34" charset="0"/>
              </a:defRPr>
            </a:lvl3pPr>
            <a:lvl4pPr marL="0" indent="0">
              <a:buFont typeface="Arial" panose="020B0604020202020204" pitchFamily="34" charset="0"/>
              <a:buNone/>
              <a:defRPr sz="3200">
                <a:latin typeface="Evelyn Raleway SemiBold" panose="020B0703030101060003" pitchFamily="34" charset="0"/>
              </a:defRPr>
            </a:lvl4pPr>
            <a:lvl5pPr marL="0" indent="0">
              <a:buNone/>
              <a:defRPr sz="3200">
                <a:latin typeface="Evelyn Raleway SemiBold" panose="020B0703030101060003" pitchFamily="34" charset="0"/>
              </a:defRPr>
            </a:lvl5pPr>
          </a:lstStyle>
          <a:p>
            <a:pPr lvl="0"/>
            <a:r>
              <a:rPr lang="en-US"/>
              <a:t>Job title here</a:t>
            </a:r>
          </a:p>
        </p:txBody>
      </p:sp>
      <p:sp>
        <p:nvSpPr>
          <p:cNvPr id="30" name="Text Placeholder 12">
            <a:extLst>
              <a:ext uri="{FF2B5EF4-FFF2-40B4-BE49-F238E27FC236}">
                <a16:creationId xmlns:a16="http://schemas.microsoft.com/office/drawing/2014/main" id="{B7F6272B-A0D1-4FDC-B43D-D8CB879A54A8}"/>
              </a:ext>
            </a:extLst>
          </p:cNvPr>
          <p:cNvSpPr>
            <a:spLocks noGrp="1"/>
          </p:cNvSpPr>
          <p:nvPr>
            <p:ph type="body" sz="quarter" idx="31" hasCustomPrompt="1"/>
          </p:nvPr>
        </p:nvSpPr>
        <p:spPr>
          <a:xfrm>
            <a:off x="3847702" y="9441373"/>
            <a:ext cx="4377600" cy="407612"/>
          </a:xfrm>
        </p:spPr>
        <p:txBody>
          <a:bodyPr/>
          <a:lstStyle>
            <a:lvl1pPr marL="0" indent="0">
              <a:buFont typeface="Arial" panose="020B0604020202020204" pitchFamily="34" charset="0"/>
              <a:buNone/>
              <a:defRPr sz="2000">
                <a:solidFill>
                  <a:schemeClr val="tx1"/>
                </a:solidFill>
                <a:latin typeface="Evelyn Raleway SemiBold" panose="020B0703030101060003" pitchFamily="34" charset="0"/>
              </a:defRPr>
            </a:lvl1pPr>
            <a:lvl2pPr marL="0" indent="0">
              <a:buNone/>
              <a:defRPr sz="2000">
                <a:latin typeface="Evelyn Raleway SemiBold" panose="020B0703030101060003" pitchFamily="34" charset="0"/>
              </a:defRPr>
            </a:lvl2pPr>
            <a:lvl3pPr marL="0" indent="0">
              <a:buNone/>
              <a:defRPr sz="2000">
                <a:latin typeface="Evelyn Raleway SemiBold" panose="020B0703030101060003" pitchFamily="34" charset="0"/>
              </a:defRPr>
            </a:lvl3pPr>
            <a:lvl4pPr marL="0" indent="0">
              <a:buFont typeface="Arial" panose="020B0604020202020204" pitchFamily="34" charset="0"/>
              <a:buNone/>
              <a:defRPr sz="2000">
                <a:latin typeface="Evelyn Raleway SemiBold" panose="020B0703030101060003" pitchFamily="34" charset="0"/>
              </a:defRPr>
            </a:lvl4pPr>
            <a:lvl5pPr marL="0" indent="0">
              <a:buNone/>
              <a:defRPr sz="2000">
                <a:latin typeface="Evelyn Raleway SemiBold" panose="020B0703030101060003" pitchFamily="34" charset="0"/>
              </a:defRPr>
            </a:lvl5pPr>
          </a:lstStyle>
          <a:p>
            <a:pPr lvl="0"/>
            <a:r>
              <a:rPr lang="en-US"/>
              <a:t>Company Name</a:t>
            </a:r>
          </a:p>
        </p:txBody>
      </p:sp>
      <p:sp>
        <p:nvSpPr>
          <p:cNvPr id="31" name="Text Placeholder 12">
            <a:extLst>
              <a:ext uri="{FF2B5EF4-FFF2-40B4-BE49-F238E27FC236}">
                <a16:creationId xmlns:a16="http://schemas.microsoft.com/office/drawing/2014/main" id="{C511B632-2A7B-4C4A-925E-6F93CB5BAEDC}"/>
              </a:ext>
            </a:extLst>
          </p:cNvPr>
          <p:cNvSpPr>
            <a:spLocks noGrp="1"/>
          </p:cNvSpPr>
          <p:nvPr>
            <p:ph type="body" sz="quarter" idx="32" hasCustomPrompt="1"/>
          </p:nvPr>
        </p:nvSpPr>
        <p:spPr>
          <a:xfrm>
            <a:off x="3847702" y="9828549"/>
            <a:ext cx="4377600" cy="376065"/>
          </a:xfrm>
        </p:spPr>
        <p:txBody>
          <a:bodyPr/>
          <a:lstStyle>
            <a:lvl1pPr marL="0" indent="0">
              <a:buFont typeface="Arial" panose="020B0604020202020204" pitchFamily="34" charset="0"/>
              <a:buNone/>
              <a:defRPr sz="1800">
                <a:solidFill>
                  <a:schemeClr val="tx1"/>
                </a:solidFill>
                <a:latin typeface="+mn-lt"/>
              </a:defRPr>
            </a:lvl1pPr>
            <a:lvl2pPr marL="0" indent="0">
              <a:buNone/>
              <a:defRPr sz="1800">
                <a:latin typeface="+mn-lt"/>
              </a:defRPr>
            </a:lvl2pPr>
            <a:lvl3pPr marL="0" indent="0">
              <a:buNone/>
              <a:defRPr sz="1800">
                <a:latin typeface="+mn-lt"/>
              </a:defRPr>
            </a:lvl3pPr>
            <a:lvl4pPr marL="0" indent="0">
              <a:buFont typeface="Arial" panose="020B0604020202020204" pitchFamily="34" charset="0"/>
              <a:buNone/>
              <a:defRPr sz="1800">
                <a:latin typeface="+mn-lt"/>
              </a:defRPr>
            </a:lvl4pPr>
            <a:lvl5pPr marL="0" indent="0">
              <a:buNone/>
              <a:defRPr sz="1800">
                <a:latin typeface="+mn-lt"/>
              </a:defRPr>
            </a:lvl5pPr>
          </a:lstStyle>
          <a:p>
            <a:pPr lvl="0"/>
            <a:r>
              <a:rPr lang="en-US"/>
              <a:t>Email.address@company.com</a:t>
            </a:r>
          </a:p>
        </p:txBody>
      </p:sp>
      <p:sp>
        <p:nvSpPr>
          <p:cNvPr id="32" name="Picture Placeholder 8">
            <a:extLst>
              <a:ext uri="{FF2B5EF4-FFF2-40B4-BE49-F238E27FC236}">
                <a16:creationId xmlns:a16="http://schemas.microsoft.com/office/drawing/2014/main" id="{66FFE0AF-3110-4568-A092-88D2B6EF5ED5}"/>
              </a:ext>
            </a:extLst>
          </p:cNvPr>
          <p:cNvSpPr>
            <a:spLocks noGrp="1"/>
          </p:cNvSpPr>
          <p:nvPr>
            <p:ph type="pic" sz="quarter" idx="33" hasCustomPrompt="1"/>
          </p:nvPr>
        </p:nvSpPr>
        <p:spPr>
          <a:xfrm>
            <a:off x="8511249" y="7759707"/>
            <a:ext cx="2718000" cy="2718000"/>
          </a:xfrm>
          <a:prstGeom prst="ellipse">
            <a:avLst/>
          </a:prstGeom>
          <a:ln w="25400">
            <a:solidFill>
              <a:schemeClr val="tx2"/>
            </a:solidFill>
          </a:ln>
        </p:spPr>
        <p:txBody>
          <a:bodyPr anchor="ctr">
            <a:noAutofit/>
          </a:bodyPr>
          <a:lstStyle>
            <a:lvl1pPr algn="ctr">
              <a:defRPr/>
            </a:lvl1pPr>
          </a:lstStyle>
          <a:p>
            <a:r>
              <a:rPr lang="en-GB" dirty="0"/>
              <a:t>Insert image</a:t>
            </a:r>
            <a:endParaRPr lang="de-DE"/>
          </a:p>
        </p:txBody>
      </p:sp>
      <p:sp>
        <p:nvSpPr>
          <p:cNvPr id="33" name="Text Placeholder 12">
            <a:extLst>
              <a:ext uri="{FF2B5EF4-FFF2-40B4-BE49-F238E27FC236}">
                <a16:creationId xmlns:a16="http://schemas.microsoft.com/office/drawing/2014/main" id="{454BF8A5-C796-4B0B-86F0-06F672B001D5}"/>
              </a:ext>
            </a:extLst>
          </p:cNvPr>
          <p:cNvSpPr>
            <a:spLocks noGrp="1"/>
          </p:cNvSpPr>
          <p:nvPr>
            <p:ph type="body" sz="quarter" idx="34" hasCustomPrompt="1"/>
          </p:nvPr>
        </p:nvSpPr>
        <p:spPr>
          <a:xfrm>
            <a:off x="11492320" y="8082933"/>
            <a:ext cx="4377030" cy="596766"/>
          </a:xfrm>
        </p:spPr>
        <p:txBody>
          <a:bodyPr/>
          <a:lstStyle>
            <a:lvl1pPr marL="0" indent="0">
              <a:buFont typeface="Arial" panose="020B0604020202020204" pitchFamily="34" charset="0"/>
              <a:buNone/>
              <a:defRPr sz="3200">
                <a:solidFill>
                  <a:schemeClr val="bg2"/>
                </a:solidFill>
                <a:latin typeface="Evelyn Raleway SemiBold" panose="020B0703030101060003" pitchFamily="3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Name to go here</a:t>
            </a:r>
          </a:p>
        </p:txBody>
      </p:sp>
      <p:sp>
        <p:nvSpPr>
          <p:cNvPr id="34" name="Text Placeholder 12">
            <a:extLst>
              <a:ext uri="{FF2B5EF4-FFF2-40B4-BE49-F238E27FC236}">
                <a16:creationId xmlns:a16="http://schemas.microsoft.com/office/drawing/2014/main" id="{B0B6FAE4-39C3-4742-B57E-F9D84A9BA02D}"/>
              </a:ext>
            </a:extLst>
          </p:cNvPr>
          <p:cNvSpPr>
            <a:spLocks noGrp="1"/>
          </p:cNvSpPr>
          <p:nvPr>
            <p:ph type="body" sz="quarter" idx="35" hasCustomPrompt="1"/>
          </p:nvPr>
        </p:nvSpPr>
        <p:spPr>
          <a:xfrm>
            <a:off x="11492320" y="8630039"/>
            <a:ext cx="4377030" cy="596766"/>
          </a:xfrm>
        </p:spPr>
        <p:txBody>
          <a:bodyPr/>
          <a:lstStyle>
            <a:lvl1pPr marL="0" indent="0">
              <a:buFont typeface="Arial" panose="020B0604020202020204" pitchFamily="34" charset="0"/>
              <a:buNone/>
              <a:defRPr sz="3200">
                <a:solidFill>
                  <a:schemeClr val="tx1"/>
                </a:solidFill>
                <a:latin typeface="Evelyn Raleway SemiBold" panose="020B0703030101060003" pitchFamily="34" charset="0"/>
              </a:defRPr>
            </a:lvl1pPr>
            <a:lvl2pPr marL="0" indent="0">
              <a:buNone/>
              <a:defRPr sz="3200">
                <a:latin typeface="Evelyn Raleway SemiBold" panose="020B0703030101060003" pitchFamily="34" charset="0"/>
              </a:defRPr>
            </a:lvl2pPr>
            <a:lvl3pPr marL="0" indent="0">
              <a:buNone/>
              <a:defRPr sz="3200">
                <a:latin typeface="Evelyn Raleway SemiBold" panose="020B0703030101060003" pitchFamily="34" charset="0"/>
              </a:defRPr>
            </a:lvl3pPr>
            <a:lvl4pPr marL="0" indent="0">
              <a:buFont typeface="Arial" panose="020B0604020202020204" pitchFamily="34" charset="0"/>
              <a:buNone/>
              <a:defRPr sz="3200">
                <a:latin typeface="Evelyn Raleway SemiBold" panose="020B0703030101060003" pitchFamily="34" charset="0"/>
              </a:defRPr>
            </a:lvl4pPr>
            <a:lvl5pPr marL="0" indent="0">
              <a:buNone/>
              <a:defRPr sz="3200">
                <a:latin typeface="Evelyn Raleway SemiBold" panose="020B0703030101060003" pitchFamily="34" charset="0"/>
              </a:defRPr>
            </a:lvl5pPr>
          </a:lstStyle>
          <a:p>
            <a:pPr lvl="0"/>
            <a:r>
              <a:rPr lang="en-US"/>
              <a:t>Job title here</a:t>
            </a:r>
          </a:p>
        </p:txBody>
      </p:sp>
      <p:sp>
        <p:nvSpPr>
          <p:cNvPr id="35" name="Text Placeholder 12">
            <a:extLst>
              <a:ext uri="{FF2B5EF4-FFF2-40B4-BE49-F238E27FC236}">
                <a16:creationId xmlns:a16="http://schemas.microsoft.com/office/drawing/2014/main" id="{DA20B362-EC90-44BB-9006-7AD672C38467}"/>
              </a:ext>
            </a:extLst>
          </p:cNvPr>
          <p:cNvSpPr>
            <a:spLocks noGrp="1"/>
          </p:cNvSpPr>
          <p:nvPr>
            <p:ph type="body" sz="quarter" idx="36" hasCustomPrompt="1"/>
          </p:nvPr>
        </p:nvSpPr>
        <p:spPr>
          <a:xfrm>
            <a:off x="11492320" y="9441373"/>
            <a:ext cx="4377600" cy="407612"/>
          </a:xfrm>
        </p:spPr>
        <p:txBody>
          <a:bodyPr/>
          <a:lstStyle>
            <a:lvl1pPr marL="0" indent="0">
              <a:buFont typeface="Arial" panose="020B0604020202020204" pitchFamily="34" charset="0"/>
              <a:buNone/>
              <a:defRPr sz="2000">
                <a:solidFill>
                  <a:schemeClr val="tx1"/>
                </a:solidFill>
                <a:latin typeface="Evelyn Raleway SemiBold" panose="020B0703030101060003" pitchFamily="34" charset="0"/>
              </a:defRPr>
            </a:lvl1pPr>
            <a:lvl2pPr marL="0" indent="0">
              <a:buNone/>
              <a:defRPr sz="2000">
                <a:latin typeface="Evelyn Raleway SemiBold" panose="020B0703030101060003" pitchFamily="34" charset="0"/>
              </a:defRPr>
            </a:lvl2pPr>
            <a:lvl3pPr marL="0" indent="0">
              <a:buNone/>
              <a:defRPr sz="2000">
                <a:latin typeface="Evelyn Raleway SemiBold" panose="020B0703030101060003" pitchFamily="34" charset="0"/>
              </a:defRPr>
            </a:lvl3pPr>
            <a:lvl4pPr marL="0" indent="0">
              <a:buFont typeface="Arial" panose="020B0604020202020204" pitchFamily="34" charset="0"/>
              <a:buNone/>
              <a:defRPr sz="2000">
                <a:latin typeface="Evelyn Raleway SemiBold" panose="020B0703030101060003" pitchFamily="34" charset="0"/>
              </a:defRPr>
            </a:lvl4pPr>
            <a:lvl5pPr marL="0" indent="0">
              <a:buNone/>
              <a:defRPr sz="2000">
                <a:latin typeface="Evelyn Raleway SemiBold" panose="020B0703030101060003" pitchFamily="34" charset="0"/>
              </a:defRPr>
            </a:lvl5pPr>
          </a:lstStyle>
          <a:p>
            <a:pPr lvl="0"/>
            <a:r>
              <a:rPr lang="en-US"/>
              <a:t>Company Name</a:t>
            </a:r>
          </a:p>
        </p:txBody>
      </p:sp>
      <p:sp>
        <p:nvSpPr>
          <p:cNvPr id="36" name="Text Placeholder 12">
            <a:extLst>
              <a:ext uri="{FF2B5EF4-FFF2-40B4-BE49-F238E27FC236}">
                <a16:creationId xmlns:a16="http://schemas.microsoft.com/office/drawing/2014/main" id="{E454267E-639A-446D-A3C1-13A5211C2717}"/>
              </a:ext>
            </a:extLst>
          </p:cNvPr>
          <p:cNvSpPr>
            <a:spLocks noGrp="1"/>
          </p:cNvSpPr>
          <p:nvPr>
            <p:ph type="body" sz="quarter" idx="37" hasCustomPrompt="1"/>
          </p:nvPr>
        </p:nvSpPr>
        <p:spPr>
          <a:xfrm>
            <a:off x="11492320" y="9828549"/>
            <a:ext cx="4377600" cy="376065"/>
          </a:xfrm>
        </p:spPr>
        <p:txBody>
          <a:bodyPr/>
          <a:lstStyle>
            <a:lvl1pPr marL="0" indent="0">
              <a:buFont typeface="Arial" panose="020B0604020202020204" pitchFamily="34" charset="0"/>
              <a:buNone/>
              <a:defRPr sz="1800">
                <a:solidFill>
                  <a:schemeClr val="tx1"/>
                </a:solidFill>
                <a:latin typeface="+mn-lt"/>
              </a:defRPr>
            </a:lvl1pPr>
            <a:lvl2pPr marL="0" indent="0">
              <a:buNone/>
              <a:defRPr sz="1800">
                <a:latin typeface="+mn-lt"/>
              </a:defRPr>
            </a:lvl2pPr>
            <a:lvl3pPr marL="0" indent="0">
              <a:buNone/>
              <a:defRPr sz="1800">
                <a:latin typeface="+mn-lt"/>
              </a:defRPr>
            </a:lvl3pPr>
            <a:lvl4pPr marL="0" indent="0">
              <a:buFont typeface="Arial" panose="020B0604020202020204" pitchFamily="34" charset="0"/>
              <a:buNone/>
              <a:defRPr sz="1800">
                <a:latin typeface="+mn-lt"/>
              </a:defRPr>
            </a:lvl4pPr>
            <a:lvl5pPr marL="0" indent="0">
              <a:buNone/>
              <a:defRPr sz="1800">
                <a:latin typeface="+mn-lt"/>
              </a:defRPr>
            </a:lvl5pPr>
          </a:lstStyle>
          <a:p>
            <a:pPr lvl="0"/>
            <a:r>
              <a:rPr lang="en-US"/>
              <a:t>Email.address@company.com</a:t>
            </a:r>
          </a:p>
        </p:txBody>
      </p:sp>
      <p:sp>
        <p:nvSpPr>
          <p:cNvPr id="37" name="Picture Placeholder 8">
            <a:extLst>
              <a:ext uri="{FF2B5EF4-FFF2-40B4-BE49-F238E27FC236}">
                <a16:creationId xmlns:a16="http://schemas.microsoft.com/office/drawing/2014/main" id="{1B03313E-D76E-4BE6-8FE8-83948F588F06}"/>
              </a:ext>
            </a:extLst>
          </p:cNvPr>
          <p:cNvSpPr>
            <a:spLocks noGrp="1"/>
          </p:cNvSpPr>
          <p:nvPr>
            <p:ph type="pic" sz="quarter" idx="38" hasCustomPrompt="1"/>
          </p:nvPr>
        </p:nvSpPr>
        <p:spPr>
          <a:xfrm>
            <a:off x="16155867" y="7751592"/>
            <a:ext cx="2718000" cy="2718000"/>
          </a:xfrm>
          <a:prstGeom prst="ellipse">
            <a:avLst/>
          </a:prstGeom>
          <a:ln w="25400">
            <a:solidFill>
              <a:schemeClr val="tx2"/>
            </a:solidFill>
          </a:ln>
        </p:spPr>
        <p:txBody>
          <a:bodyPr anchor="ctr">
            <a:noAutofit/>
          </a:bodyPr>
          <a:lstStyle>
            <a:lvl1pPr algn="ctr">
              <a:defRPr/>
            </a:lvl1pPr>
          </a:lstStyle>
          <a:p>
            <a:r>
              <a:rPr lang="en-GB" dirty="0"/>
              <a:t>Insert image</a:t>
            </a:r>
            <a:endParaRPr lang="de-DE"/>
          </a:p>
        </p:txBody>
      </p:sp>
      <p:sp>
        <p:nvSpPr>
          <p:cNvPr id="38" name="Text Placeholder 12">
            <a:extLst>
              <a:ext uri="{FF2B5EF4-FFF2-40B4-BE49-F238E27FC236}">
                <a16:creationId xmlns:a16="http://schemas.microsoft.com/office/drawing/2014/main" id="{BD5A3B48-FE61-4041-9D80-13E04286EC14}"/>
              </a:ext>
            </a:extLst>
          </p:cNvPr>
          <p:cNvSpPr>
            <a:spLocks noGrp="1"/>
          </p:cNvSpPr>
          <p:nvPr>
            <p:ph type="body" sz="quarter" idx="39" hasCustomPrompt="1"/>
          </p:nvPr>
        </p:nvSpPr>
        <p:spPr>
          <a:xfrm>
            <a:off x="19136938" y="8013583"/>
            <a:ext cx="4377030" cy="596766"/>
          </a:xfrm>
        </p:spPr>
        <p:txBody>
          <a:bodyPr anchor="b"/>
          <a:lstStyle>
            <a:lvl1pPr marL="0" indent="0">
              <a:buFont typeface="Arial" panose="020B0604020202020204" pitchFamily="34" charset="0"/>
              <a:buNone/>
              <a:defRPr sz="3200">
                <a:solidFill>
                  <a:schemeClr val="bg2"/>
                </a:solidFill>
                <a:latin typeface="Evelyn Raleway SemiBold" panose="020B0703030101060003" pitchFamily="3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Name to go here</a:t>
            </a:r>
          </a:p>
        </p:txBody>
      </p:sp>
      <p:sp>
        <p:nvSpPr>
          <p:cNvPr id="39" name="Text Placeholder 12">
            <a:extLst>
              <a:ext uri="{FF2B5EF4-FFF2-40B4-BE49-F238E27FC236}">
                <a16:creationId xmlns:a16="http://schemas.microsoft.com/office/drawing/2014/main" id="{43F9C9EA-A446-4349-BA8A-5FA306D492FA}"/>
              </a:ext>
            </a:extLst>
          </p:cNvPr>
          <p:cNvSpPr>
            <a:spLocks noGrp="1"/>
          </p:cNvSpPr>
          <p:nvPr>
            <p:ph type="body" sz="quarter" idx="40" hasCustomPrompt="1"/>
          </p:nvPr>
        </p:nvSpPr>
        <p:spPr>
          <a:xfrm>
            <a:off x="19136938" y="8621924"/>
            <a:ext cx="4377030" cy="596766"/>
          </a:xfrm>
        </p:spPr>
        <p:txBody>
          <a:bodyPr/>
          <a:lstStyle>
            <a:lvl1pPr marL="0" indent="0">
              <a:buFont typeface="Arial" panose="020B0604020202020204" pitchFamily="34" charset="0"/>
              <a:buNone/>
              <a:defRPr sz="3200">
                <a:solidFill>
                  <a:schemeClr val="tx1"/>
                </a:solidFill>
                <a:latin typeface="Evelyn Raleway SemiBold" panose="020B0703030101060003" pitchFamily="34" charset="0"/>
              </a:defRPr>
            </a:lvl1pPr>
            <a:lvl2pPr marL="0" indent="0">
              <a:buNone/>
              <a:defRPr sz="3200">
                <a:latin typeface="Evelyn Raleway SemiBold" panose="020B0703030101060003" pitchFamily="34" charset="0"/>
              </a:defRPr>
            </a:lvl2pPr>
            <a:lvl3pPr marL="0" indent="0">
              <a:buNone/>
              <a:defRPr sz="3200">
                <a:latin typeface="Evelyn Raleway SemiBold" panose="020B0703030101060003" pitchFamily="34" charset="0"/>
              </a:defRPr>
            </a:lvl3pPr>
            <a:lvl4pPr marL="0" indent="0">
              <a:buFont typeface="Arial" panose="020B0604020202020204" pitchFamily="34" charset="0"/>
              <a:buNone/>
              <a:defRPr sz="3200">
                <a:latin typeface="Evelyn Raleway SemiBold" panose="020B0703030101060003" pitchFamily="34" charset="0"/>
              </a:defRPr>
            </a:lvl4pPr>
            <a:lvl5pPr marL="0" indent="0">
              <a:buNone/>
              <a:defRPr sz="3200">
                <a:latin typeface="Evelyn Raleway SemiBold" panose="020B0703030101060003" pitchFamily="34" charset="0"/>
              </a:defRPr>
            </a:lvl5pPr>
          </a:lstStyle>
          <a:p>
            <a:pPr lvl="0"/>
            <a:r>
              <a:rPr lang="en-US"/>
              <a:t>Job title here</a:t>
            </a:r>
          </a:p>
        </p:txBody>
      </p:sp>
      <p:sp>
        <p:nvSpPr>
          <p:cNvPr id="40" name="Text Placeholder 12">
            <a:extLst>
              <a:ext uri="{FF2B5EF4-FFF2-40B4-BE49-F238E27FC236}">
                <a16:creationId xmlns:a16="http://schemas.microsoft.com/office/drawing/2014/main" id="{5268D47C-CA20-4FE9-968E-882AACD0B68C}"/>
              </a:ext>
            </a:extLst>
          </p:cNvPr>
          <p:cNvSpPr>
            <a:spLocks noGrp="1"/>
          </p:cNvSpPr>
          <p:nvPr>
            <p:ph type="body" sz="quarter" idx="41" hasCustomPrompt="1"/>
          </p:nvPr>
        </p:nvSpPr>
        <p:spPr>
          <a:xfrm>
            <a:off x="19136938" y="9433258"/>
            <a:ext cx="4377600" cy="407612"/>
          </a:xfrm>
        </p:spPr>
        <p:txBody>
          <a:bodyPr/>
          <a:lstStyle>
            <a:lvl1pPr marL="0" indent="0">
              <a:buFont typeface="Arial" panose="020B0604020202020204" pitchFamily="34" charset="0"/>
              <a:buNone/>
              <a:defRPr sz="2000">
                <a:solidFill>
                  <a:schemeClr val="tx1"/>
                </a:solidFill>
                <a:latin typeface="Evelyn Raleway SemiBold" panose="020B0703030101060003" pitchFamily="34" charset="0"/>
              </a:defRPr>
            </a:lvl1pPr>
            <a:lvl2pPr marL="0" indent="0">
              <a:buNone/>
              <a:defRPr sz="2000">
                <a:latin typeface="Evelyn Raleway SemiBold" panose="020B0703030101060003" pitchFamily="34" charset="0"/>
              </a:defRPr>
            </a:lvl2pPr>
            <a:lvl3pPr marL="0" indent="0">
              <a:buNone/>
              <a:defRPr sz="2000">
                <a:latin typeface="Evelyn Raleway SemiBold" panose="020B0703030101060003" pitchFamily="34" charset="0"/>
              </a:defRPr>
            </a:lvl3pPr>
            <a:lvl4pPr marL="0" indent="0">
              <a:buFont typeface="Arial" panose="020B0604020202020204" pitchFamily="34" charset="0"/>
              <a:buNone/>
              <a:defRPr sz="2000">
                <a:latin typeface="Evelyn Raleway SemiBold" panose="020B0703030101060003" pitchFamily="34" charset="0"/>
              </a:defRPr>
            </a:lvl4pPr>
            <a:lvl5pPr marL="0" indent="0">
              <a:buNone/>
              <a:defRPr sz="2000">
                <a:latin typeface="Evelyn Raleway SemiBold" panose="020B0703030101060003" pitchFamily="34" charset="0"/>
              </a:defRPr>
            </a:lvl5pPr>
          </a:lstStyle>
          <a:p>
            <a:pPr lvl="0"/>
            <a:r>
              <a:rPr lang="en-US"/>
              <a:t>Company Name</a:t>
            </a:r>
          </a:p>
        </p:txBody>
      </p:sp>
      <p:sp>
        <p:nvSpPr>
          <p:cNvPr id="41" name="Text Placeholder 12">
            <a:extLst>
              <a:ext uri="{FF2B5EF4-FFF2-40B4-BE49-F238E27FC236}">
                <a16:creationId xmlns:a16="http://schemas.microsoft.com/office/drawing/2014/main" id="{6454E738-B832-40E7-978C-E1FC4CFA7609}"/>
              </a:ext>
            </a:extLst>
          </p:cNvPr>
          <p:cNvSpPr>
            <a:spLocks noGrp="1"/>
          </p:cNvSpPr>
          <p:nvPr>
            <p:ph type="body" sz="quarter" idx="42" hasCustomPrompt="1"/>
          </p:nvPr>
        </p:nvSpPr>
        <p:spPr>
          <a:xfrm>
            <a:off x="19136938" y="9820434"/>
            <a:ext cx="4377600" cy="376065"/>
          </a:xfrm>
        </p:spPr>
        <p:txBody>
          <a:bodyPr/>
          <a:lstStyle>
            <a:lvl1pPr marL="0" indent="0">
              <a:buFont typeface="Arial" panose="020B0604020202020204" pitchFamily="34" charset="0"/>
              <a:buNone/>
              <a:defRPr sz="1800">
                <a:solidFill>
                  <a:schemeClr val="tx1"/>
                </a:solidFill>
                <a:latin typeface="+mn-lt"/>
              </a:defRPr>
            </a:lvl1pPr>
            <a:lvl2pPr marL="0" indent="0">
              <a:buNone/>
              <a:defRPr sz="1800">
                <a:latin typeface="+mn-lt"/>
              </a:defRPr>
            </a:lvl2pPr>
            <a:lvl3pPr marL="0" indent="0">
              <a:buNone/>
              <a:defRPr sz="1800">
                <a:latin typeface="+mn-lt"/>
              </a:defRPr>
            </a:lvl3pPr>
            <a:lvl4pPr marL="0" indent="0">
              <a:buFont typeface="Arial" panose="020B0604020202020204" pitchFamily="34" charset="0"/>
              <a:buNone/>
              <a:defRPr sz="1800">
                <a:latin typeface="+mn-lt"/>
              </a:defRPr>
            </a:lvl4pPr>
            <a:lvl5pPr marL="0" indent="0">
              <a:buNone/>
              <a:defRPr sz="1800">
                <a:latin typeface="+mn-lt"/>
              </a:defRPr>
            </a:lvl5pPr>
          </a:lstStyle>
          <a:p>
            <a:pPr lvl="0"/>
            <a:r>
              <a:rPr lang="en-US"/>
              <a:t>Email.address@company.com</a:t>
            </a:r>
          </a:p>
        </p:txBody>
      </p:sp>
      <p:sp>
        <p:nvSpPr>
          <p:cNvPr id="42" name="Text Placeholder 28">
            <a:extLst>
              <a:ext uri="{FF2B5EF4-FFF2-40B4-BE49-F238E27FC236}">
                <a16:creationId xmlns:a16="http://schemas.microsoft.com/office/drawing/2014/main" id="{273B1E41-E1AC-4C9B-A9DA-3C379A738DCC}"/>
              </a:ext>
            </a:extLst>
          </p:cNvPr>
          <p:cNvSpPr>
            <a:spLocks noGrp="1"/>
          </p:cNvSpPr>
          <p:nvPr>
            <p:ph type="body" sz="quarter" idx="43" hasCustomPrompt="1"/>
          </p:nvPr>
        </p:nvSpPr>
        <p:spPr>
          <a:xfrm>
            <a:off x="898988" y="812169"/>
            <a:ext cx="7656050" cy="407612"/>
          </a:xfrm>
        </p:spPr>
        <p:txBody>
          <a:bodyPr lIns="0"/>
          <a:lstStyle>
            <a:lvl1pPr>
              <a:defRPr sz="2000" cap="all" spc="100" baseline="0">
                <a:solidFill>
                  <a:schemeClr val="tx2"/>
                </a:solidFill>
                <a:latin typeface="Evelyn Raleway ExtraBold" panose="020B0903030101060003" pitchFamily="34" charset="0"/>
              </a:defRPr>
            </a:lvl1pPr>
            <a:lvl2pPr>
              <a:defRPr sz="2000" cap="all" spc="100" baseline="0">
                <a:latin typeface="Evelyn Raleway ExtraBold" panose="020B0903030101060003" pitchFamily="34" charset="0"/>
              </a:defRPr>
            </a:lvl2pPr>
            <a:lvl3pPr>
              <a:defRPr sz="2000" cap="all" spc="100" baseline="0">
                <a:latin typeface="Evelyn Raleway ExtraBold" panose="020B0903030101060003" pitchFamily="34" charset="0"/>
              </a:defRPr>
            </a:lvl3pPr>
            <a:lvl4pPr>
              <a:defRPr sz="2000" cap="all" spc="100" baseline="0">
                <a:latin typeface="Evelyn Raleway ExtraBold" panose="020B0903030101060003" pitchFamily="34" charset="0"/>
              </a:defRPr>
            </a:lvl4pPr>
            <a:lvl5pPr>
              <a:defRPr sz="2000" cap="all" spc="100" baseline="0">
                <a:latin typeface="Evelyn Raleway ExtraBold" panose="020B0903030101060003" pitchFamily="34" charset="0"/>
              </a:defRPr>
            </a:lvl5pPr>
          </a:lstStyle>
          <a:p>
            <a:pPr lvl="0"/>
            <a:r>
              <a:rPr lang="en-US"/>
              <a:t>Section headline at 20pt</a:t>
            </a:r>
          </a:p>
        </p:txBody>
      </p:sp>
    </p:spTree>
    <p:extLst>
      <p:ext uri="{BB962C8B-B14F-4D97-AF65-F5344CB8AC3E}">
        <p14:creationId xmlns:p14="http://schemas.microsoft.com/office/powerpoint/2010/main" val="511442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 Sub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B10AED-E5DC-4440-813E-2450B9F7C4B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2" name="Title 1"/>
          <p:cNvSpPr>
            <a:spLocks noGrp="1"/>
          </p:cNvSpPr>
          <p:nvPr>
            <p:ph type="ctrTitle" hasCustomPrompt="1"/>
          </p:nvPr>
        </p:nvSpPr>
        <p:spPr>
          <a:xfrm>
            <a:off x="900000" y="1020474"/>
            <a:ext cx="13680000" cy="3382962"/>
          </a:xfrm>
        </p:spPr>
        <p:txBody>
          <a:bodyPr lIns="0" anchor="b">
            <a:normAutofit/>
          </a:bodyPr>
          <a:lstStyle>
            <a:lvl1pPr algn="l">
              <a:lnSpc>
                <a:spcPct val="85000"/>
              </a:lnSpc>
              <a:defRPr sz="10000">
                <a:solidFill>
                  <a:schemeClr val="bg1"/>
                </a:solidFill>
              </a:defRPr>
            </a:lvl1pPr>
          </a:lstStyle>
          <a:p>
            <a:r>
              <a:rPr lang="en-US"/>
              <a:t>Document title </a:t>
            </a:r>
            <a:br>
              <a:rPr lang="en-US"/>
            </a:br>
            <a:r>
              <a:rPr lang="en-US"/>
              <a:t>to go here at 100pt</a:t>
            </a:r>
          </a:p>
        </p:txBody>
      </p:sp>
      <p:sp>
        <p:nvSpPr>
          <p:cNvPr id="4" name="Date Placeholder 3"/>
          <p:cNvSpPr>
            <a:spLocks noGrp="1"/>
          </p:cNvSpPr>
          <p:nvPr>
            <p:ph type="dt" sz="half" idx="10"/>
          </p:nvPr>
        </p:nvSpPr>
        <p:spPr>
          <a:xfrm>
            <a:off x="900000" y="6044437"/>
            <a:ext cx="5486400" cy="730250"/>
          </a:xfrm>
        </p:spPr>
        <p:txBody>
          <a:bodyPr lIns="0"/>
          <a:lstStyle>
            <a:lvl1pPr>
              <a:defRPr sz="3600">
                <a:solidFill>
                  <a:schemeClr val="bg1"/>
                </a:solidFill>
                <a:latin typeface="Evelyn Raleway SemiBold" panose="020B0604020202020204" charset="0"/>
              </a:defRPr>
            </a:lvl1pPr>
          </a:lstStyle>
          <a:p>
            <a:fld id="{4AB7B9C2-5954-48E5-A11E-97C236C3B351}" type="datetime4">
              <a:rPr lang="en-GB" smtClean="0"/>
              <a:t>31 July 2024</a:t>
            </a:fld>
            <a:endParaRPr lang="de-DE"/>
          </a:p>
        </p:txBody>
      </p:sp>
      <p:pic>
        <p:nvPicPr>
          <p:cNvPr id="5" name="Graphic 4">
            <a:extLst>
              <a:ext uri="{FF2B5EF4-FFF2-40B4-BE49-F238E27FC236}">
                <a16:creationId xmlns:a16="http://schemas.microsoft.com/office/drawing/2014/main" id="{200F5B91-6F68-4446-834F-C0485946909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902065" y="11080374"/>
            <a:ext cx="4141274" cy="2271196"/>
          </a:xfrm>
          <a:prstGeom prst="rect">
            <a:avLst/>
          </a:prstGeom>
        </p:spPr>
      </p:pic>
      <p:sp>
        <p:nvSpPr>
          <p:cNvPr id="8" name="Text Placeholder 7">
            <a:extLst>
              <a:ext uri="{FF2B5EF4-FFF2-40B4-BE49-F238E27FC236}">
                <a16:creationId xmlns:a16="http://schemas.microsoft.com/office/drawing/2014/main" id="{991FDEF1-E11A-446C-85E1-83CE23ECB0F3}"/>
              </a:ext>
            </a:extLst>
          </p:cNvPr>
          <p:cNvSpPr>
            <a:spLocks noGrp="1"/>
          </p:cNvSpPr>
          <p:nvPr>
            <p:ph type="body" sz="quarter" idx="11" hasCustomPrompt="1"/>
          </p:nvPr>
        </p:nvSpPr>
        <p:spPr>
          <a:xfrm>
            <a:off x="900000" y="4557819"/>
            <a:ext cx="13679487" cy="1258085"/>
          </a:xfrm>
        </p:spPr>
        <p:txBody>
          <a:bodyPr lIns="0">
            <a:noAutofit/>
          </a:bodyPr>
          <a:lstStyle>
            <a:lvl1pPr>
              <a:lnSpc>
                <a:spcPct val="85000"/>
              </a:lnSpc>
              <a:spcBef>
                <a:spcPts val="0"/>
              </a:spcBef>
              <a:defRPr sz="6500">
                <a:solidFill>
                  <a:schemeClr val="bg2"/>
                </a:solidFill>
                <a:latin typeface="+mj-lt"/>
              </a:defRPr>
            </a:lvl1pPr>
          </a:lstStyle>
          <a:p>
            <a:pPr lvl="0"/>
            <a:r>
              <a:rPr lang="en-US"/>
              <a:t>Subtitle at 65pt</a:t>
            </a:r>
            <a:endParaRPr lang="en-GB"/>
          </a:p>
        </p:txBody>
      </p:sp>
    </p:spTree>
    <p:extLst>
      <p:ext uri="{BB962C8B-B14F-4D97-AF65-F5344CB8AC3E}">
        <p14:creationId xmlns:p14="http://schemas.microsoft.com/office/powerpoint/2010/main" val="2768239469"/>
      </p:ext>
    </p:extLst>
  </p:cSld>
  <p:clrMapOvr>
    <a:masterClrMapping/>
  </p:clrMapOvr>
  <p:extLst>
    <p:ext uri="{DCECCB84-F9BA-43D5-87BE-67443E8EF086}">
      <p15:sldGuideLst xmlns:p15="http://schemas.microsoft.com/office/powerpoint/2012/main">
        <p15:guide id="1" orient="horz" pos="2551" userDrawn="1">
          <p15:clr>
            <a:srgbClr val="FBAE40"/>
          </p15:clr>
        </p15:guide>
        <p15:guide id="2" orient="horz" pos="280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eam 2">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411669BC-CB0E-4581-9D5C-41BD19226F2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44" name="Rectangle 43">
            <a:extLst>
              <a:ext uri="{FF2B5EF4-FFF2-40B4-BE49-F238E27FC236}">
                <a16:creationId xmlns:a16="http://schemas.microsoft.com/office/drawing/2014/main" id="{D4A93F4A-D2FA-4224-8DF8-3B5656423A0A}"/>
              </a:ext>
            </a:extLst>
          </p:cNvPr>
          <p:cNvSpPr/>
          <p:nvPr/>
        </p:nvSpPr>
        <p:spPr>
          <a:xfrm>
            <a:off x="0" y="12798425"/>
            <a:ext cx="24384000" cy="917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57896808-90D8-4776-9897-5B5F718AF9D4}"/>
              </a:ext>
            </a:extLst>
          </p:cNvPr>
          <p:cNvSpPr>
            <a:spLocks noGrp="1"/>
          </p:cNvSpPr>
          <p:nvPr>
            <p:ph type="title" hasCustomPrompt="1"/>
          </p:nvPr>
        </p:nvSpPr>
        <p:spPr>
          <a:xfrm>
            <a:off x="900000" y="1727796"/>
            <a:ext cx="22609175" cy="923330"/>
          </a:xfrm>
        </p:spPr>
        <p:txBody>
          <a:bodyPr/>
          <a:lstStyle>
            <a:lvl1pPr>
              <a:defRPr>
                <a:solidFill>
                  <a:schemeClr val="bg1"/>
                </a:solidFill>
              </a:defRPr>
            </a:lvl1pPr>
          </a:lstStyle>
          <a:p>
            <a:r>
              <a:rPr lang="en-GB"/>
              <a:t>Today’s speakers</a:t>
            </a:r>
            <a:endParaRPr lang="de-DE"/>
          </a:p>
        </p:txBody>
      </p:sp>
      <p:sp>
        <p:nvSpPr>
          <p:cNvPr id="9" name="Picture Placeholder 8">
            <a:extLst>
              <a:ext uri="{FF2B5EF4-FFF2-40B4-BE49-F238E27FC236}">
                <a16:creationId xmlns:a16="http://schemas.microsoft.com/office/drawing/2014/main" id="{4C104F91-A12F-431A-8DBC-D351EB7E0FB4}"/>
              </a:ext>
            </a:extLst>
          </p:cNvPr>
          <p:cNvSpPr>
            <a:spLocks noGrp="1"/>
          </p:cNvSpPr>
          <p:nvPr>
            <p:ph type="pic" sz="quarter" idx="13" hasCustomPrompt="1"/>
          </p:nvPr>
        </p:nvSpPr>
        <p:spPr>
          <a:xfrm>
            <a:off x="865642" y="3834230"/>
            <a:ext cx="2718000" cy="2718000"/>
          </a:xfrm>
          <a:prstGeom prst="ellipse">
            <a:avLst/>
          </a:prstGeom>
          <a:solidFill>
            <a:schemeClr val="bg1"/>
          </a:solidFill>
          <a:ln w="25400">
            <a:solidFill>
              <a:schemeClr val="bg2"/>
            </a:solidFill>
          </a:ln>
        </p:spPr>
        <p:txBody>
          <a:bodyPr anchor="ctr">
            <a:noAutofit/>
          </a:bodyPr>
          <a:lstStyle>
            <a:lvl1pPr algn="ctr">
              <a:defRPr>
                <a:solidFill>
                  <a:schemeClr val="bg2"/>
                </a:solidFill>
              </a:defRPr>
            </a:lvl1pPr>
          </a:lstStyle>
          <a:p>
            <a:r>
              <a:rPr lang="en-GB" dirty="0"/>
              <a:t>Insert image</a:t>
            </a:r>
            <a:endParaRPr lang="de-DE"/>
          </a:p>
        </p:txBody>
      </p:sp>
      <p:sp>
        <p:nvSpPr>
          <p:cNvPr id="13" name="Text Placeholder 12">
            <a:extLst>
              <a:ext uri="{FF2B5EF4-FFF2-40B4-BE49-F238E27FC236}">
                <a16:creationId xmlns:a16="http://schemas.microsoft.com/office/drawing/2014/main" id="{AAC96107-A051-4A5B-A0FC-31D62BAD504F}"/>
              </a:ext>
            </a:extLst>
          </p:cNvPr>
          <p:cNvSpPr>
            <a:spLocks noGrp="1"/>
          </p:cNvSpPr>
          <p:nvPr>
            <p:ph type="body" sz="quarter" idx="14" hasCustomPrompt="1"/>
          </p:nvPr>
        </p:nvSpPr>
        <p:spPr>
          <a:xfrm>
            <a:off x="3846713" y="4096221"/>
            <a:ext cx="4377030" cy="596766"/>
          </a:xfrm>
        </p:spPr>
        <p:txBody>
          <a:bodyPr anchor="b"/>
          <a:lstStyle>
            <a:lvl1pPr marL="0" indent="0">
              <a:buFont typeface="Arial" panose="020B0604020202020204" pitchFamily="34" charset="0"/>
              <a:buNone/>
              <a:defRPr sz="3200">
                <a:solidFill>
                  <a:schemeClr val="bg2"/>
                </a:solidFill>
                <a:latin typeface="Evelyn Raleway SemiBold" panose="020B060402020202020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Name to go here</a:t>
            </a:r>
          </a:p>
        </p:txBody>
      </p:sp>
      <p:sp>
        <p:nvSpPr>
          <p:cNvPr id="14" name="Text Placeholder 12">
            <a:extLst>
              <a:ext uri="{FF2B5EF4-FFF2-40B4-BE49-F238E27FC236}">
                <a16:creationId xmlns:a16="http://schemas.microsoft.com/office/drawing/2014/main" id="{AB57E02B-FB48-46B5-BDF0-84F90C077E57}"/>
              </a:ext>
            </a:extLst>
          </p:cNvPr>
          <p:cNvSpPr>
            <a:spLocks noGrp="1"/>
          </p:cNvSpPr>
          <p:nvPr>
            <p:ph type="body" sz="quarter" idx="15" hasCustomPrompt="1"/>
          </p:nvPr>
        </p:nvSpPr>
        <p:spPr>
          <a:xfrm>
            <a:off x="3846713" y="4704562"/>
            <a:ext cx="4377030" cy="596766"/>
          </a:xfrm>
        </p:spPr>
        <p:txBody>
          <a:bodyPr/>
          <a:lstStyle>
            <a:lvl1pPr marL="0" indent="0">
              <a:buFont typeface="Arial" panose="020B0604020202020204" pitchFamily="34" charset="0"/>
              <a:buNone/>
              <a:defRPr sz="3200">
                <a:solidFill>
                  <a:schemeClr val="bg1"/>
                </a:solidFill>
                <a:latin typeface="Evelyn Raleway SemiBold" panose="020B0604020202020204" charset="0"/>
              </a:defRPr>
            </a:lvl1pPr>
            <a:lvl2pPr marL="0" indent="0">
              <a:buNone/>
              <a:defRPr sz="3200">
                <a:latin typeface="Evelyn Raleway SemiBold" panose="020B0703030101060003" pitchFamily="34" charset="0"/>
              </a:defRPr>
            </a:lvl2pPr>
            <a:lvl3pPr marL="0" indent="0">
              <a:buNone/>
              <a:defRPr sz="3200">
                <a:latin typeface="Evelyn Raleway SemiBold" panose="020B0703030101060003" pitchFamily="34" charset="0"/>
              </a:defRPr>
            </a:lvl3pPr>
            <a:lvl4pPr marL="0" indent="0">
              <a:buFont typeface="Arial" panose="020B0604020202020204" pitchFamily="34" charset="0"/>
              <a:buNone/>
              <a:defRPr sz="3200">
                <a:latin typeface="Evelyn Raleway SemiBold" panose="020B0703030101060003" pitchFamily="34" charset="0"/>
              </a:defRPr>
            </a:lvl4pPr>
            <a:lvl5pPr marL="0" indent="0">
              <a:buNone/>
              <a:defRPr sz="3200">
                <a:latin typeface="Evelyn Raleway SemiBold" panose="020B0703030101060003" pitchFamily="34" charset="0"/>
              </a:defRPr>
            </a:lvl5pPr>
          </a:lstStyle>
          <a:p>
            <a:pPr lvl="0"/>
            <a:r>
              <a:rPr lang="en-US"/>
              <a:t>Job title here</a:t>
            </a:r>
          </a:p>
        </p:txBody>
      </p:sp>
      <p:sp>
        <p:nvSpPr>
          <p:cNvPr id="15" name="Text Placeholder 12">
            <a:extLst>
              <a:ext uri="{FF2B5EF4-FFF2-40B4-BE49-F238E27FC236}">
                <a16:creationId xmlns:a16="http://schemas.microsoft.com/office/drawing/2014/main" id="{B7ACC7E1-0D92-4797-980C-FFBBD6E2C1BF}"/>
              </a:ext>
            </a:extLst>
          </p:cNvPr>
          <p:cNvSpPr>
            <a:spLocks noGrp="1"/>
          </p:cNvSpPr>
          <p:nvPr>
            <p:ph type="body" sz="quarter" idx="16" hasCustomPrompt="1"/>
          </p:nvPr>
        </p:nvSpPr>
        <p:spPr>
          <a:xfrm>
            <a:off x="3846713" y="5515896"/>
            <a:ext cx="4377600" cy="407612"/>
          </a:xfrm>
        </p:spPr>
        <p:txBody>
          <a:bodyPr/>
          <a:lstStyle>
            <a:lvl1pPr marL="0" indent="0">
              <a:buFont typeface="Arial" panose="020B0604020202020204" pitchFamily="34" charset="0"/>
              <a:buNone/>
              <a:defRPr sz="2000">
                <a:solidFill>
                  <a:schemeClr val="bg1"/>
                </a:solidFill>
                <a:latin typeface="Evelyn Raleway SemiBold" panose="020B0604020202020204" charset="0"/>
              </a:defRPr>
            </a:lvl1pPr>
            <a:lvl2pPr marL="0" indent="0">
              <a:buNone/>
              <a:defRPr sz="2000">
                <a:latin typeface="Evelyn Raleway SemiBold" panose="020B0703030101060003" pitchFamily="34" charset="0"/>
              </a:defRPr>
            </a:lvl2pPr>
            <a:lvl3pPr marL="0" indent="0">
              <a:buNone/>
              <a:defRPr sz="2000">
                <a:latin typeface="Evelyn Raleway SemiBold" panose="020B0703030101060003" pitchFamily="34" charset="0"/>
              </a:defRPr>
            </a:lvl3pPr>
            <a:lvl4pPr marL="0" indent="0">
              <a:buFont typeface="Arial" panose="020B0604020202020204" pitchFamily="34" charset="0"/>
              <a:buNone/>
              <a:defRPr sz="2000">
                <a:latin typeface="Evelyn Raleway SemiBold" panose="020B0703030101060003" pitchFamily="34" charset="0"/>
              </a:defRPr>
            </a:lvl4pPr>
            <a:lvl5pPr marL="0" indent="0">
              <a:buNone/>
              <a:defRPr sz="2000">
                <a:latin typeface="Evelyn Raleway SemiBold" panose="020B0703030101060003" pitchFamily="34" charset="0"/>
              </a:defRPr>
            </a:lvl5pPr>
          </a:lstStyle>
          <a:p>
            <a:pPr lvl="0"/>
            <a:r>
              <a:rPr lang="en-US"/>
              <a:t>Company Name</a:t>
            </a:r>
          </a:p>
        </p:txBody>
      </p:sp>
      <p:sp>
        <p:nvSpPr>
          <p:cNvPr id="16" name="Text Placeholder 12">
            <a:extLst>
              <a:ext uri="{FF2B5EF4-FFF2-40B4-BE49-F238E27FC236}">
                <a16:creationId xmlns:a16="http://schemas.microsoft.com/office/drawing/2014/main" id="{AD97CA3B-45B2-4D7E-BB5B-6E3440E2C8DD}"/>
              </a:ext>
            </a:extLst>
          </p:cNvPr>
          <p:cNvSpPr>
            <a:spLocks noGrp="1"/>
          </p:cNvSpPr>
          <p:nvPr>
            <p:ph type="body" sz="quarter" idx="17" hasCustomPrompt="1"/>
          </p:nvPr>
        </p:nvSpPr>
        <p:spPr>
          <a:xfrm>
            <a:off x="3846713" y="5903072"/>
            <a:ext cx="4377600" cy="341632"/>
          </a:xfrm>
        </p:spPr>
        <p:txBody>
          <a:bodyPr/>
          <a:lstStyle>
            <a:lvl1pPr marL="0" indent="0">
              <a:buFont typeface="Arial" panose="020B0604020202020204" pitchFamily="34" charset="0"/>
              <a:buNone/>
              <a:defRPr sz="1800">
                <a:solidFill>
                  <a:schemeClr val="bg1"/>
                </a:solidFill>
                <a:latin typeface="+mn-lt"/>
              </a:defRPr>
            </a:lvl1pPr>
            <a:lvl2pPr marL="0" indent="0">
              <a:buNone/>
              <a:defRPr sz="1800">
                <a:latin typeface="+mn-lt"/>
              </a:defRPr>
            </a:lvl2pPr>
            <a:lvl3pPr marL="0" indent="0">
              <a:buNone/>
              <a:defRPr sz="1800">
                <a:latin typeface="+mn-lt"/>
              </a:defRPr>
            </a:lvl3pPr>
            <a:lvl4pPr marL="0" indent="0">
              <a:buFont typeface="Arial" panose="020B0604020202020204" pitchFamily="34" charset="0"/>
              <a:buNone/>
              <a:defRPr sz="1800">
                <a:latin typeface="+mn-lt"/>
              </a:defRPr>
            </a:lvl4pPr>
            <a:lvl5pPr marL="0" indent="0">
              <a:buNone/>
              <a:defRPr sz="1800">
                <a:latin typeface="+mn-lt"/>
              </a:defRPr>
            </a:lvl5pPr>
          </a:lstStyle>
          <a:p>
            <a:pPr lvl="0"/>
            <a:r>
              <a:rPr lang="en-US"/>
              <a:t>Email.address@company.com</a:t>
            </a:r>
          </a:p>
        </p:txBody>
      </p:sp>
      <p:sp>
        <p:nvSpPr>
          <p:cNvPr id="17" name="Picture Placeholder 8">
            <a:extLst>
              <a:ext uri="{FF2B5EF4-FFF2-40B4-BE49-F238E27FC236}">
                <a16:creationId xmlns:a16="http://schemas.microsoft.com/office/drawing/2014/main" id="{762024FD-B67A-43AB-BDFE-145BD9DA832B}"/>
              </a:ext>
            </a:extLst>
          </p:cNvPr>
          <p:cNvSpPr>
            <a:spLocks noGrp="1"/>
          </p:cNvSpPr>
          <p:nvPr>
            <p:ph type="pic" sz="quarter" idx="18" hasCustomPrompt="1"/>
          </p:nvPr>
        </p:nvSpPr>
        <p:spPr>
          <a:xfrm>
            <a:off x="8510260" y="3834230"/>
            <a:ext cx="2718000" cy="2718000"/>
          </a:xfrm>
          <a:prstGeom prst="ellipse">
            <a:avLst/>
          </a:prstGeom>
          <a:solidFill>
            <a:schemeClr val="bg1"/>
          </a:solidFill>
          <a:ln w="25400">
            <a:solidFill>
              <a:schemeClr val="bg2"/>
            </a:solidFill>
          </a:ln>
        </p:spPr>
        <p:txBody>
          <a:bodyPr anchor="ctr">
            <a:noAutofit/>
          </a:bodyPr>
          <a:lstStyle>
            <a:lvl1pPr algn="ctr">
              <a:defRPr>
                <a:solidFill>
                  <a:schemeClr val="bg2"/>
                </a:solidFill>
              </a:defRPr>
            </a:lvl1pPr>
          </a:lstStyle>
          <a:p>
            <a:r>
              <a:rPr lang="en-GB" dirty="0"/>
              <a:t>Insert image</a:t>
            </a:r>
            <a:endParaRPr lang="de-DE"/>
          </a:p>
        </p:txBody>
      </p:sp>
      <p:sp>
        <p:nvSpPr>
          <p:cNvPr id="18" name="Text Placeholder 12">
            <a:extLst>
              <a:ext uri="{FF2B5EF4-FFF2-40B4-BE49-F238E27FC236}">
                <a16:creationId xmlns:a16="http://schemas.microsoft.com/office/drawing/2014/main" id="{DCACBD3E-90FB-4B24-BE93-87CC28236D96}"/>
              </a:ext>
            </a:extLst>
          </p:cNvPr>
          <p:cNvSpPr>
            <a:spLocks noGrp="1"/>
          </p:cNvSpPr>
          <p:nvPr>
            <p:ph type="body" sz="quarter" idx="19" hasCustomPrompt="1"/>
          </p:nvPr>
        </p:nvSpPr>
        <p:spPr>
          <a:xfrm>
            <a:off x="11491331" y="4096221"/>
            <a:ext cx="4377030" cy="596766"/>
          </a:xfrm>
        </p:spPr>
        <p:txBody>
          <a:bodyPr anchor="b"/>
          <a:lstStyle>
            <a:lvl1pPr marL="0" indent="0">
              <a:buFont typeface="Arial" panose="020B0604020202020204" pitchFamily="34" charset="0"/>
              <a:buNone/>
              <a:defRPr sz="3200">
                <a:solidFill>
                  <a:schemeClr val="bg2"/>
                </a:solidFill>
                <a:latin typeface="Evelyn Raleway SemiBold" panose="020B060402020202020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Name to go here</a:t>
            </a:r>
          </a:p>
        </p:txBody>
      </p:sp>
      <p:sp>
        <p:nvSpPr>
          <p:cNvPr id="19" name="Text Placeholder 12">
            <a:extLst>
              <a:ext uri="{FF2B5EF4-FFF2-40B4-BE49-F238E27FC236}">
                <a16:creationId xmlns:a16="http://schemas.microsoft.com/office/drawing/2014/main" id="{5C884425-6873-465F-A6BF-3F7091333FF6}"/>
              </a:ext>
            </a:extLst>
          </p:cNvPr>
          <p:cNvSpPr>
            <a:spLocks noGrp="1"/>
          </p:cNvSpPr>
          <p:nvPr>
            <p:ph type="body" sz="quarter" idx="20" hasCustomPrompt="1"/>
          </p:nvPr>
        </p:nvSpPr>
        <p:spPr>
          <a:xfrm>
            <a:off x="11491331" y="4704562"/>
            <a:ext cx="4377030" cy="596766"/>
          </a:xfrm>
        </p:spPr>
        <p:txBody>
          <a:bodyPr/>
          <a:lstStyle>
            <a:lvl1pPr marL="0" indent="0">
              <a:buFont typeface="Arial" panose="020B0604020202020204" pitchFamily="34" charset="0"/>
              <a:buNone/>
              <a:defRPr sz="3200">
                <a:solidFill>
                  <a:schemeClr val="bg1"/>
                </a:solidFill>
                <a:latin typeface="Evelyn Raleway SemiBold" panose="020B0604020202020204" charset="0"/>
              </a:defRPr>
            </a:lvl1pPr>
            <a:lvl2pPr marL="0" indent="0">
              <a:buNone/>
              <a:defRPr sz="3200">
                <a:latin typeface="Evelyn Raleway SemiBold" panose="020B0703030101060003" pitchFamily="34" charset="0"/>
              </a:defRPr>
            </a:lvl2pPr>
            <a:lvl3pPr marL="0" indent="0">
              <a:buNone/>
              <a:defRPr sz="3200">
                <a:latin typeface="Evelyn Raleway SemiBold" panose="020B0703030101060003" pitchFamily="34" charset="0"/>
              </a:defRPr>
            </a:lvl3pPr>
            <a:lvl4pPr marL="0" indent="0">
              <a:buFont typeface="Arial" panose="020B0604020202020204" pitchFamily="34" charset="0"/>
              <a:buNone/>
              <a:defRPr sz="3200">
                <a:latin typeface="Evelyn Raleway SemiBold" panose="020B0703030101060003" pitchFamily="34" charset="0"/>
              </a:defRPr>
            </a:lvl4pPr>
            <a:lvl5pPr marL="0" indent="0">
              <a:buNone/>
              <a:defRPr sz="3200">
                <a:latin typeface="Evelyn Raleway SemiBold" panose="020B0703030101060003" pitchFamily="34" charset="0"/>
              </a:defRPr>
            </a:lvl5pPr>
          </a:lstStyle>
          <a:p>
            <a:pPr lvl="0"/>
            <a:r>
              <a:rPr lang="en-US"/>
              <a:t>Job title here</a:t>
            </a:r>
          </a:p>
        </p:txBody>
      </p:sp>
      <p:sp>
        <p:nvSpPr>
          <p:cNvPr id="20" name="Text Placeholder 12">
            <a:extLst>
              <a:ext uri="{FF2B5EF4-FFF2-40B4-BE49-F238E27FC236}">
                <a16:creationId xmlns:a16="http://schemas.microsoft.com/office/drawing/2014/main" id="{94FC26EE-2C14-46A8-9BF8-5A9A74441E85}"/>
              </a:ext>
            </a:extLst>
          </p:cNvPr>
          <p:cNvSpPr>
            <a:spLocks noGrp="1"/>
          </p:cNvSpPr>
          <p:nvPr>
            <p:ph type="body" sz="quarter" idx="21" hasCustomPrompt="1"/>
          </p:nvPr>
        </p:nvSpPr>
        <p:spPr>
          <a:xfrm>
            <a:off x="11491331" y="5515896"/>
            <a:ext cx="4377600" cy="407612"/>
          </a:xfrm>
        </p:spPr>
        <p:txBody>
          <a:bodyPr/>
          <a:lstStyle>
            <a:lvl1pPr marL="0" indent="0">
              <a:buFont typeface="Arial" panose="020B0604020202020204" pitchFamily="34" charset="0"/>
              <a:buNone/>
              <a:defRPr sz="2000">
                <a:solidFill>
                  <a:schemeClr val="bg1"/>
                </a:solidFill>
                <a:latin typeface="Evelyn Raleway SemiBold" panose="020B0604020202020204" charset="0"/>
              </a:defRPr>
            </a:lvl1pPr>
            <a:lvl2pPr marL="0" indent="0">
              <a:buNone/>
              <a:defRPr sz="2000">
                <a:latin typeface="Evelyn Raleway SemiBold" panose="020B0703030101060003" pitchFamily="34" charset="0"/>
              </a:defRPr>
            </a:lvl2pPr>
            <a:lvl3pPr marL="0" indent="0">
              <a:buNone/>
              <a:defRPr sz="2000">
                <a:latin typeface="Evelyn Raleway SemiBold" panose="020B0703030101060003" pitchFamily="34" charset="0"/>
              </a:defRPr>
            </a:lvl3pPr>
            <a:lvl4pPr marL="0" indent="0">
              <a:buFont typeface="Arial" panose="020B0604020202020204" pitchFamily="34" charset="0"/>
              <a:buNone/>
              <a:defRPr sz="2000">
                <a:latin typeface="Evelyn Raleway SemiBold" panose="020B0703030101060003" pitchFamily="34" charset="0"/>
              </a:defRPr>
            </a:lvl4pPr>
            <a:lvl5pPr marL="0" indent="0">
              <a:buNone/>
              <a:defRPr sz="2000">
                <a:latin typeface="Evelyn Raleway SemiBold" panose="020B0703030101060003" pitchFamily="34" charset="0"/>
              </a:defRPr>
            </a:lvl5pPr>
          </a:lstStyle>
          <a:p>
            <a:pPr lvl="0"/>
            <a:r>
              <a:rPr lang="en-US"/>
              <a:t>Company Name</a:t>
            </a:r>
          </a:p>
        </p:txBody>
      </p:sp>
      <p:sp>
        <p:nvSpPr>
          <p:cNvPr id="21" name="Text Placeholder 12">
            <a:extLst>
              <a:ext uri="{FF2B5EF4-FFF2-40B4-BE49-F238E27FC236}">
                <a16:creationId xmlns:a16="http://schemas.microsoft.com/office/drawing/2014/main" id="{74044CF4-82BF-46FC-91C9-A7E3C0DFF97F}"/>
              </a:ext>
            </a:extLst>
          </p:cNvPr>
          <p:cNvSpPr>
            <a:spLocks noGrp="1"/>
          </p:cNvSpPr>
          <p:nvPr>
            <p:ph type="body" sz="quarter" idx="22" hasCustomPrompt="1"/>
          </p:nvPr>
        </p:nvSpPr>
        <p:spPr>
          <a:xfrm>
            <a:off x="11491331" y="5903072"/>
            <a:ext cx="4377600" cy="341632"/>
          </a:xfrm>
        </p:spPr>
        <p:txBody>
          <a:bodyPr/>
          <a:lstStyle>
            <a:lvl1pPr marL="0" indent="0">
              <a:buFont typeface="Arial" panose="020B0604020202020204" pitchFamily="34" charset="0"/>
              <a:buNone/>
              <a:defRPr sz="1800">
                <a:solidFill>
                  <a:schemeClr val="bg1"/>
                </a:solidFill>
                <a:latin typeface="+mn-lt"/>
              </a:defRPr>
            </a:lvl1pPr>
            <a:lvl2pPr marL="0" indent="0">
              <a:buNone/>
              <a:defRPr sz="1800">
                <a:latin typeface="+mn-lt"/>
              </a:defRPr>
            </a:lvl2pPr>
            <a:lvl3pPr marL="0" indent="0">
              <a:buNone/>
              <a:defRPr sz="1800">
                <a:latin typeface="+mn-lt"/>
              </a:defRPr>
            </a:lvl3pPr>
            <a:lvl4pPr marL="0" indent="0">
              <a:buFont typeface="Arial" panose="020B0604020202020204" pitchFamily="34" charset="0"/>
              <a:buNone/>
              <a:defRPr sz="1800">
                <a:latin typeface="+mn-lt"/>
              </a:defRPr>
            </a:lvl4pPr>
            <a:lvl5pPr marL="0" indent="0">
              <a:buNone/>
              <a:defRPr sz="1800">
                <a:latin typeface="+mn-lt"/>
              </a:defRPr>
            </a:lvl5pPr>
          </a:lstStyle>
          <a:p>
            <a:pPr lvl="0"/>
            <a:r>
              <a:rPr lang="en-US"/>
              <a:t>Email.address@company.com</a:t>
            </a:r>
          </a:p>
        </p:txBody>
      </p:sp>
      <p:sp>
        <p:nvSpPr>
          <p:cNvPr id="22" name="Picture Placeholder 8">
            <a:extLst>
              <a:ext uri="{FF2B5EF4-FFF2-40B4-BE49-F238E27FC236}">
                <a16:creationId xmlns:a16="http://schemas.microsoft.com/office/drawing/2014/main" id="{45EF7D19-7BBF-4C0E-9CEF-0204969F51EC}"/>
              </a:ext>
            </a:extLst>
          </p:cNvPr>
          <p:cNvSpPr>
            <a:spLocks noGrp="1"/>
          </p:cNvSpPr>
          <p:nvPr>
            <p:ph type="pic" sz="quarter" idx="23" hasCustomPrompt="1"/>
          </p:nvPr>
        </p:nvSpPr>
        <p:spPr>
          <a:xfrm>
            <a:off x="16154878" y="3826115"/>
            <a:ext cx="2718000" cy="2718000"/>
          </a:xfrm>
          <a:prstGeom prst="ellipse">
            <a:avLst/>
          </a:prstGeom>
          <a:solidFill>
            <a:schemeClr val="bg1"/>
          </a:solidFill>
          <a:ln w="25400">
            <a:solidFill>
              <a:schemeClr val="bg2"/>
            </a:solidFill>
          </a:ln>
        </p:spPr>
        <p:txBody>
          <a:bodyPr anchor="ctr">
            <a:noAutofit/>
          </a:bodyPr>
          <a:lstStyle>
            <a:lvl1pPr algn="ctr">
              <a:defRPr>
                <a:solidFill>
                  <a:schemeClr val="bg2"/>
                </a:solidFill>
              </a:defRPr>
            </a:lvl1pPr>
          </a:lstStyle>
          <a:p>
            <a:r>
              <a:rPr lang="en-GB" dirty="0"/>
              <a:t>Insert image</a:t>
            </a:r>
            <a:endParaRPr lang="de-DE"/>
          </a:p>
        </p:txBody>
      </p:sp>
      <p:sp>
        <p:nvSpPr>
          <p:cNvPr id="23" name="Text Placeholder 12">
            <a:extLst>
              <a:ext uri="{FF2B5EF4-FFF2-40B4-BE49-F238E27FC236}">
                <a16:creationId xmlns:a16="http://schemas.microsoft.com/office/drawing/2014/main" id="{01CF7C55-6498-465C-B8CC-565E0F6F448E}"/>
              </a:ext>
            </a:extLst>
          </p:cNvPr>
          <p:cNvSpPr>
            <a:spLocks noGrp="1"/>
          </p:cNvSpPr>
          <p:nvPr>
            <p:ph type="body" sz="quarter" idx="24" hasCustomPrompt="1"/>
          </p:nvPr>
        </p:nvSpPr>
        <p:spPr>
          <a:xfrm>
            <a:off x="19135949" y="4088106"/>
            <a:ext cx="4377030" cy="596766"/>
          </a:xfrm>
        </p:spPr>
        <p:txBody>
          <a:bodyPr anchor="b"/>
          <a:lstStyle>
            <a:lvl1pPr marL="0" indent="0">
              <a:buFont typeface="Arial" panose="020B0604020202020204" pitchFamily="34" charset="0"/>
              <a:buNone/>
              <a:defRPr sz="3200">
                <a:solidFill>
                  <a:schemeClr val="bg2"/>
                </a:solidFill>
                <a:latin typeface="Evelyn Raleway SemiBold" panose="020B060402020202020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Name to go here</a:t>
            </a:r>
          </a:p>
        </p:txBody>
      </p:sp>
      <p:sp>
        <p:nvSpPr>
          <p:cNvPr id="24" name="Text Placeholder 12">
            <a:extLst>
              <a:ext uri="{FF2B5EF4-FFF2-40B4-BE49-F238E27FC236}">
                <a16:creationId xmlns:a16="http://schemas.microsoft.com/office/drawing/2014/main" id="{5CE76AA7-DA93-4245-BF57-EA5C819DCF0A}"/>
              </a:ext>
            </a:extLst>
          </p:cNvPr>
          <p:cNvSpPr>
            <a:spLocks noGrp="1"/>
          </p:cNvSpPr>
          <p:nvPr>
            <p:ph type="body" sz="quarter" idx="25" hasCustomPrompt="1"/>
          </p:nvPr>
        </p:nvSpPr>
        <p:spPr>
          <a:xfrm>
            <a:off x="19135949" y="4696447"/>
            <a:ext cx="4377030" cy="596766"/>
          </a:xfrm>
        </p:spPr>
        <p:txBody>
          <a:bodyPr/>
          <a:lstStyle>
            <a:lvl1pPr marL="0" indent="0">
              <a:buFont typeface="Arial" panose="020B0604020202020204" pitchFamily="34" charset="0"/>
              <a:buNone/>
              <a:defRPr sz="3200">
                <a:solidFill>
                  <a:schemeClr val="bg1"/>
                </a:solidFill>
                <a:latin typeface="Evelyn Raleway SemiBold" panose="020B0604020202020204" charset="0"/>
              </a:defRPr>
            </a:lvl1pPr>
            <a:lvl2pPr marL="0" indent="0">
              <a:buNone/>
              <a:defRPr sz="3200">
                <a:latin typeface="Evelyn Raleway SemiBold" panose="020B0703030101060003" pitchFamily="34" charset="0"/>
              </a:defRPr>
            </a:lvl2pPr>
            <a:lvl3pPr marL="0" indent="0">
              <a:buNone/>
              <a:defRPr sz="3200">
                <a:latin typeface="Evelyn Raleway SemiBold" panose="020B0703030101060003" pitchFamily="34" charset="0"/>
              </a:defRPr>
            </a:lvl3pPr>
            <a:lvl4pPr marL="0" indent="0">
              <a:buFont typeface="Arial" panose="020B0604020202020204" pitchFamily="34" charset="0"/>
              <a:buNone/>
              <a:defRPr sz="3200">
                <a:latin typeface="Evelyn Raleway SemiBold" panose="020B0703030101060003" pitchFamily="34" charset="0"/>
              </a:defRPr>
            </a:lvl4pPr>
            <a:lvl5pPr marL="0" indent="0">
              <a:buNone/>
              <a:defRPr sz="3200">
                <a:latin typeface="Evelyn Raleway SemiBold" panose="020B0703030101060003" pitchFamily="34" charset="0"/>
              </a:defRPr>
            </a:lvl5pPr>
          </a:lstStyle>
          <a:p>
            <a:pPr lvl="0"/>
            <a:r>
              <a:rPr lang="en-US"/>
              <a:t>Job title here</a:t>
            </a:r>
          </a:p>
        </p:txBody>
      </p:sp>
      <p:sp>
        <p:nvSpPr>
          <p:cNvPr id="25" name="Text Placeholder 12">
            <a:extLst>
              <a:ext uri="{FF2B5EF4-FFF2-40B4-BE49-F238E27FC236}">
                <a16:creationId xmlns:a16="http://schemas.microsoft.com/office/drawing/2014/main" id="{66A90C35-87D7-453E-85E0-7E64DB24BEA9}"/>
              </a:ext>
            </a:extLst>
          </p:cNvPr>
          <p:cNvSpPr>
            <a:spLocks noGrp="1"/>
          </p:cNvSpPr>
          <p:nvPr>
            <p:ph type="body" sz="quarter" idx="26" hasCustomPrompt="1"/>
          </p:nvPr>
        </p:nvSpPr>
        <p:spPr>
          <a:xfrm>
            <a:off x="19135949" y="5507781"/>
            <a:ext cx="4377600" cy="407612"/>
          </a:xfrm>
        </p:spPr>
        <p:txBody>
          <a:bodyPr/>
          <a:lstStyle>
            <a:lvl1pPr marL="0" indent="0">
              <a:buFont typeface="Arial" panose="020B0604020202020204" pitchFamily="34" charset="0"/>
              <a:buNone/>
              <a:defRPr sz="2000">
                <a:solidFill>
                  <a:schemeClr val="bg1"/>
                </a:solidFill>
                <a:latin typeface="Evelyn Raleway SemiBold" panose="020B0604020202020204" charset="0"/>
              </a:defRPr>
            </a:lvl1pPr>
            <a:lvl2pPr marL="0" indent="0">
              <a:buNone/>
              <a:defRPr sz="2000">
                <a:latin typeface="Evelyn Raleway SemiBold" panose="020B0703030101060003" pitchFamily="34" charset="0"/>
              </a:defRPr>
            </a:lvl2pPr>
            <a:lvl3pPr marL="0" indent="0">
              <a:buNone/>
              <a:defRPr sz="2000">
                <a:latin typeface="Evelyn Raleway SemiBold" panose="020B0703030101060003" pitchFamily="34" charset="0"/>
              </a:defRPr>
            </a:lvl3pPr>
            <a:lvl4pPr marL="0" indent="0">
              <a:buFont typeface="Arial" panose="020B0604020202020204" pitchFamily="34" charset="0"/>
              <a:buNone/>
              <a:defRPr sz="2000">
                <a:latin typeface="Evelyn Raleway SemiBold" panose="020B0703030101060003" pitchFamily="34" charset="0"/>
              </a:defRPr>
            </a:lvl4pPr>
            <a:lvl5pPr marL="0" indent="0">
              <a:buNone/>
              <a:defRPr sz="2000">
                <a:latin typeface="Evelyn Raleway SemiBold" panose="020B0703030101060003" pitchFamily="34" charset="0"/>
              </a:defRPr>
            </a:lvl5pPr>
          </a:lstStyle>
          <a:p>
            <a:pPr lvl="0"/>
            <a:r>
              <a:rPr lang="en-US"/>
              <a:t>Company Name</a:t>
            </a:r>
          </a:p>
        </p:txBody>
      </p:sp>
      <p:sp>
        <p:nvSpPr>
          <p:cNvPr id="26" name="Text Placeholder 12">
            <a:extLst>
              <a:ext uri="{FF2B5EF4-FFF2-40B4-BE49-F238E27FC236}">
                <a16:creationId xmlns:a16="http://schemas.microsoft.com/office/drawing/2014/main" id="{CF8D747B-AF4D-4197-A93D-39BD5D7366A8}"/>
              </a:ext>
            </a:extLst>
          </p:cNvPr>
          <p:cNvSpPr>
            <a:spLocks noGrp="1"/>
          </p:cNvSpPr>
          <p:nvPr>
            <p:ph type="body" sz="quarter" idx="27" hasCustomPrompt="1"/>
          </p:nvPr>
        </p:nvSpPr>
        <p:spPr>
          <a:xfrm>
            <a:off x="19135949" y="5894957"/>
            <a:ext cx="4377600" cy="341632"/>
          </a:xfrm>
        </p:spPr>
        <p:txBody>
          <a:bodyPr/>
          <a:lstStyle>
            <a:lvl1pPr marL="0" indent="0">
              <a:buFont typeface="Arial" panose="020B0604020202020204" pitchFamily="34" charset="0"/>
              <a:buNone/>
              <a:defRPr sz="1800">
                <a:solidFill>
                  <a:schemeClr val="bg1"/>
                </a:solidFill>
                <a:latin typeface="+mn-lt"/>
              </a:defRPr>
            </a:lvl1pPr>
            <a:lvl2pPr marL="0" indent="0">
              <a:buNone/>
              <a:defRPr sz="1800">
                <a:latin typeface="+mn-lt"/>
              </a:defRPr>
            </a:lvl2pPr>
            <a:lvl3pPr marL="0" indent="0">
              <a:buNone/>
              <a:defRPr sz="1800">
                <a:latin typeface="+mn-lt"/>
              </a:defRPr>
            </a:lvl3pPr>
            <a:lvl4pPr marL="0" indent="0">
              <a:buFont typeface="Arial" panose="020B0604020202020204" pitchFamily="34" charset="0"/>
              <a:buNone/>
              <a:defRPr sz="1800">
                <a:latin typeface="+mn-lt"/>
              </a:defRPr>
            </a:lvl4pPr>
            <a:lvl5pPr marL="0" indent="0">
              <a:buNone/>
              <a:defRPr sz="1800">
                <a:latin typeface="+mn-lt"/>
              </a:defRPr>
            </a:lvl5pPr>
          </a:lstStyle>
          <a:p>
            <a:pPr lvl="0"/>
            <a:r>
              <a:rPr lang="en-US"/>
              <a:t>Email.address@company.com</a:t>
            </a:r>
          </a:p>
        </p:txBody>
      </p:sp>
      <p:sp>
        <p:nvSpPr>
          <p:cNvPr id="27" name="Picture Placeholder 8">
            <a:extLst>
              <a:ext uri="{FF2B5EF4-FFF2-40B4-BE49-F238E27FC236}">
                <a16:creationId xmlns:a16="http://schemas.microsoft.com/office/drawing/2014/main" id="{73D66258-7C58-41FD-B775-37C7577BC00B}"/>
              </a:ext>
            </a:extLst>
          </p:cNvPr>
          <p:cNvSpPr>
            <a:spLocks noGrp="1"/>
          </p:cNvSpPr>
          <p:nvPr>
            <p:ph type="pic" sz="quarter" idx="28" hasCustomPrompt="1"/>
          </p:nvPr>
        </p:nvSpPr>
        <p:spPr>
          <a:xfrm>
            <a:off x="866631" y="7759707"/>
            <a:ext cx="2718000" cy="2718000"/>
          </a:xfrm>
          <a:prstGeom prst="ellipse">
            <a:avLst/>
          </a:prstGeom>
          <a:solidFill>
            <a:schemeClr val="bg1"/>
          </a:solidFill>
          <a:ln w="25400">
            <a:solidFill>
              <a:schemeClr val="bg2"/>
            </a:solidFill>
          </a:ln>
        </p:spPr>
        <p:txBody>
          <a:bodyPr anchor="ctr">
            <a:noAutofit/>
          </a:bodyPr>
          <a:lstStyle>
            <a:lvl1pPr algn="ctr">
              <a:defRPr>
                <a:solidFill>
                  <a:schemeClr val="bg2"/>
                </a:solidFill>
              </a:defRPr>
            </a:lvl1pPr>
          </a:lstStyle>
          <a:p>
            <a:r>
              <a:rPr lang="en-GB" dirty="0"/>
              <a:t>Insert image</a:t>
            </a:r>
            <a:endParaRPr lang="de-DE"/>
          </a:p>
        </p:txBody>
      </p:sp>
      <p:sp>
        <p:nvSpPr>
          <p:cNvPr id="28" name="Text Placeholder 12">
            <a:extLst>
              <a:ext uri="{FF2B5EF4-FFF2-40B4-BE49-F238E27FC236}">
                <a16:creationId xmlns:a16="http://schemas.microsoft.com/office/drawing/2014/main" id="{BD2A213D-4E37-4B88-9A5E-C3ECDDFEF40C}"/>
              </a:ext>
            </a:extLst>
          </p:cNvPr>
          <p:cNvSpPr>
            <a:spLocks noGrp="1"/>
          </p:cNvSpPr>
          <p:nvPr>
            <p:ph type="body" sz="quarter" idx="29" hasCustomPrompt="1"/>
          </p:nvPr>
        </p:nvSpPr>
        <p:spPr>
          <a:xfrm>
            <a:off x="3847702" y="8021698"/>
            <a:ext cx="4377030" cy="596766"/>
          </a:xfrm>
        </p:spPr>
        <p:txBody>
          <a:bodyPr anchor="b"/>
          <a:lstStyle>
            <a:lvl1pPr marL="0" indent="0">
              <a:buFont typeface="Arial" panose="020B0604020202020204" pitchFamily="34" charset="0"/>
              <a:buNone/>
              <a:defRPr sz="3200">
                <a:solidFill>
                  <a:schemeClr val="bg2"/>
                </a:solidFill>
                <a:latin typeface="Evelyn Raleway SemiBold" panose="020B060402020202020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Name to go here</a:t>
            </a:r>
          </a:p>
        </p:txBody>
      </p:sp>
      <p:sp>
        <p:nvSpPr>
          <p:cNvPr id="29" name="Text Placeholder 12">
            <a:extLst>
              <a:ext uri="{FF2B5EF4-FFF2-40B4-BE49-F238E27FC236}">
                <a16:creationId xmlns:a16="http://schemas.microsoft.com/office/drawing/2014/main" id="{2F88A980-6A59-477E-925D-3C83FF0D0309}"/>
              </a:ext>
            </a:extLst>
          </p:cNvPr>
          <p:cNvSpPr>
            <a:spLocks noGrp="1"/>
          </p:cNvSpPr>
          <p:nvPr>
            <p:ph type="body" sz="quarter" idx="30" hasCustomPrompt="1"/>
          </p:nvPr>
        </p:nvSpPr>
        <p:spPr>
          <a:xfrm>
            <a:off x="3847702" y="8630039"/>
            <a:ext cx="4377030" cy="596766"/>
          </a:xfrm>
        </p:spPr>
        <p:txBody>
          <a:bodyPr/>
          <a:lstStyle>
            <a:lvl1pPr marL="0" indent="0">
              <a:buFont typeface="Arial" panose="020B0604020202020204" pitchFamily="34" charset="0"/>
              <a:buNone/>
              <a:defRPr sz="3200">
                <a:solidFill>
                  <a:schemeClr val="bg1"/>
                </a:solidFill>
                <a:latin typeface="Evelyn Raleway SemiBold" panose="020B0604020202020204" charset="0"/>
              </a:defRPr>
            </a:lvl1pPr>
            <a:lvl2pPr marL="0" indent="0">
              <a:buNone/>
              <a:defRPr sz="3200">
                <a:latin typeface="Evelyn Raleway SemiBold" panose="020B0703030101060003" pitchFamily="34" charset="0"/>
              </a:defRPr>
            </a:lvl2pPr>
            <a:lvl3pPr marL="0" indent="0">
              <a:buNone/>
              <a:defRPr sz="3200">
                <a:latin typeface="Evelyn Raleway SemiBold" panose="020B0703030101060003" pitchFamily="34" charset="0"/>
              </a:defRPr>
            </a:lvl3pPr>
            <a:lvl4pPr marL="0" indent="0">
              <a:buFont typeface="Arial" panose="020B0604020202020204" pitchFamily="34" charset="0"/>
              <a:buNone/>
              <a:defRPr sz="3200">
                <a:latin typeface="Evelyn Raleway SemiBold" panose="020B0703030101060003" pitchFamily="34" charset="0"/>
              </a:defRPr>
            </a:lvl4pPr>
            <a:lvl5pPr marL="0" indent="0">
              <a:buNone/>
              <a:defRPr sz="3200">
                <a:latin typeface="Evelyn Raleway SemiBold" panose="020B0703030101060003" pitchFamily="34" charset="0"/>
              </a:defRPr>
            </a:lvl5pPr>
          </a:lstStyle>
          <a:p>
            <a:pPr lvl="0"/>
            <a:r>
              <a:rPr lang="en-US"/>
              <a:t>Job title here</a:t>
            </a:r>
          </a:p>
        </p:txBody>
      </p:sp>
      <p:sp>
        <p:nvSpPr>
          <p:cNvPr id="30" name="Text Placeholder 12">
            <a:extLst>
              <a:ext uri="{FF2B5EF4-FFF2-40B4-BE49-F238E27FC236}">
                <a16:creationId xmlns:a16="http://schemas.microsoft.com/office/drawing/2014/main" id="{B7F6272B-A0D1-4FDC-B43D-D8CB879A54A8}"/>
              </a:ext>
            </a:extLst>
          </p:cNvPr>
          <p:cNvSpPr>
            <a:spLocks noGrp="1"/>
          </p:cNvSpPr>
          <p:nvPr>
            <p:ph type="body" sz="quarter" idx="31" hasCustomPrompt="1"/>
          </p:nvPr>
        </p:nvSpPr>
        <p:spPr>
          <a:xfrm>
            <a:off x="3847702" y="9441373"/>
            <a:ext cx="4377600" cy="407612"/>
          </a:xfrm>
        </p:spPr>
        <p:txBody>
          <a:bodyPr/>
          <a:lstStyle>
            <a:lvl1pPr marL="0" indent="0">
              <a:buFont typeface="Arial" panose="020B0604020202020204" pitchFamily="34" charset="0"/>
              <a:buNone/>
              <a:defRPr sz="2000">
                <a:solidFill>
                  <a:schemeClr val="bg1"/>
                </a:solidFill>
                <a:latin typeface="Evelyn Raleway SemiBold" panose="020B0604020202020204" charset="0"/>
              </a:defRPr>
            </a:lvl1pPr>
            <a:lvl2pPr marL="0" indent="0">
              <a:buNone/>
              <a:defRPr sz="2000">
                <a:latin typeface="Evelyn Raleway SemiBold" panose="020B0703030101060003" pitchFamily="34" charset="0"/>
              </a:defRPr>
            </a:lvl2pPr>
            <a:lvl3pPr marL="0" indent="0">
              <a:buNone/>
              <a:defRPr sz="2000">
                <a:latin typeface="Evelyn Raleway SemiBold" panose="020B0703030101060003" pitchFamily="34" charset="0"/>
              </a:defRPr>
            </a:lvl3pPr>
            <a:lvl4pPr marL="0" indent="0">
              <a:buFont typeface="Arial" panose="020B0604020202020204" pitchFamily="34" charset="0"/>
              <a:buNone/>
              <a:defRPr sz="2000">
                <a:latin typeface="Evelyn Raleway SemiBold" panose="020B0703030101060003" pitchFamily="34" charset="0"/>
              </a:defRPr>
            </a:lvl4pPr>
            <a:lvl5pPr marL="0" indent="0">
              <a:buNone/>
              <a:defRPr sz="2000">
                <a:latin typeface="Evelyn Raleway SemiBold" panose="020B0703030101060003" pitchFamily="34" charset="0"/>
              </a:defRPr>
            </a:lvl5pPr>
          </a:lstStyle>
          <a:p>
            <a:pPr lvl="0"/>
            <a:r>
              <a:rPr lang="en-US"/>
              <a:t>Company Name</a:t>
            </a:r>
          </a:p>
        </p:txBody>
      </p:sp>
      <p:sp>
        <p:nvSpPr>
          <p:cNvPr id="31" name="Text Placeholder 12">
            <a:extLst>
              <a:ext uri="{FF2B5EF4-FFF2-40B4-BE49-F238E27FC236}">
                <a16:creationId xmlns:a16="http://schemas.microsoft.com/office/drawing/2014/main" id="{C511B632-2A7B-4C4A-925E-6F93CB5BAEDC}"/>
              </a:ext>
            </a:extLst>
          </p:cNvPr>
          <p:cNvSpPr>
            <a:spLocks noGrp="1"/>
          </p:cNvSpPr>
          <p:nvPr>
            <p:ph type="body" sz="quarter" idx="32" hasCustomPrompt="1"/>
          </p:nvPr>
        </p:nvSpPr>
        <p:spPr>
          <a:xfrm>
            <a:off x="3847702" y="9828549"/>
            <a:ext cx="4377600" cy="341632"/>
          </a:xfrm>
        </p:spPr>
        <p:txBody>
          <a:bodyPr/>
          <a:lstStyle>
            <a:lvl1pPr marL="0" indent="0">
              <a:buFont typeface="Arial" panose="020B0604020202020204" pitchFamily="34" charset="0"/>
              <a:buNone/>
              <a:defRPr sz="1800">
                <a:solidFill>
                  <a:schemeClr val="bg1"/>
                </a:solidFill>
                <a:latin typeface="+mn-lt"/>
              </a:defRPr>
            </a:lvl1pPr>
            <a:lvl2pPr marL="0" indent="0">
              <a:buNone/>
              <a:defRPr sz="1800">
                <a:latin typeface="+mn-lt"/>
              </a:defRPr>
            </a:lvl2pPr>
            <a:lvl3pPr marL="0" indent="0">
              <a:buNone/>
              <a:defRPr sz="1800">
                <a:latin typeface="+mn-lt"/>
              </a:defRPr>
            </a:lvl3pPr>
            <a:lvl4pPr marL="0" indent="0">
              <a:buFont typeface="Arial" panose="020B0604020202020204" pitchFamily="34" charset="0"/>
              <a:buNone/>
              <a:defRPr sz="1800">
                <a:latin typeface="+mn-lt"/>
              </a:defRPr>
            </a:lvl4pPr>
            <a:lvl5pPr marL="0" indent="0">
              <a:buNone/>
              <a:defRPr sz="1800">
                <a:latin typeface="+mn-lt"/>
              </a:defRPr>
            </a:lvl5pPr>
          </a:lstStyle>
          <a:p>
            <a:pPr lvl="0"/>
            <a:r>
              <a:rPr lang="en-US"/>
              <a:t>Email.address@company.com</a:t>
            </a:r>
          </a:p>
        </p:txBody>
      </p:sp>
      <p:sp>
        <p:nvSpPr>
          <p:cNvPr id="32" name="Picture Placeholder 8">
            <a:extLst>
              <a:ext uri="{FF2B5EF4-FFF2-40B4-BE49-F238E27FC236}">
                <a16:creationId xmlns:a16="http://schemas.microsoft.com/office/drawing/2014/main" id="{66FFE0AF-3110-4568-A092-88D2B6EF5ED5}"/>
              </a:ext>
            </a:extLst>
          </p:cNvPr>
          <p:cNvSpPr>
            <a:spLocks noGrp="1"/>
          </p:cNvSpPr>
          <p:nvPr>
            <p:ph type="pic" sz="quarter" idx="33" hasCustomPrompt="1"/>
          </p:nvPr>
        </p:nvSpPr>
        <p:spPr>
          <a:xfrm>
            <a:off x="8511249" y="7759707"/>
            <a:ext cx="2718000" cy="2718000"/>
          </a:xfrm>
          <a:prstGeom prst="ellipse">
            <a:avLst/>
          </a:prstGeom>
          <a:solidFill>
            <a:schemeClr val="bg1"/>
          </a:solidFill>
          <a:ln w="25400">
            <a:solidFill>
              <a:schemeClr val="bg2"/>
            </a:solidFill>
          </a:ln>
        </p:spPr>
        <p:txBody>
          <a:bodyPr anchor="ctr">
            <a:noAutofit/>
          </a:bodyPr>
          <a:lstStyle>
            <a:lvl1pPr algn="ctr">
              <a:defRPr>
                <a:solidFill>
                  <a:schemeClr val="bg2"/>
                </a:solidFill>
              </a:defRPr>
            </a:lvl1pPr>
          </a:lstStyle>
          <a:p>
            <a:r>
              <a:rPr lang="en-GB" dirty="0"/>
              <a:t>Insert image</a:t>
            </a:r>
            <a:endParaRPr lang="de-DE"/>
          </a:p>
        </p:txBody>
      </p:sp>
      <p:sp>
        <p:nvSpPr>
          <p:cNvPr id="33" name="Text Placeholder 12">
            <a:extLst>
              <a:ext uri="{FF2B5EF4-FFF2-40B4-BE49-F238E27FC236}">
                <a16:creationId xmlns:a16="http://schemas.microsoft.com/office/drawing/2014/main" id="{454BF8A5-C796-4B0B-86F0-06F672B001D5}"/>
              </a:ext>
            </a:extLst>
          </p:cNvPr>
          <p:cNvSpPr>
            <a:spLocks noGrp="1"/>
          </p:cNvSpPr>
          <p:nvPr>
            <p:ph type="body" sz="quarter" idx="34" hasCustomPrompt="1"/>
          </p:nvPr>
        </p:nvSpPr>
        <p:spPr>
          <a:xfrm>
            <a:off x="11492320" y="8021698"/>
            <a:ext cx="4377030" cy="596766"/>
          </a:xfrm>
        </p:spPr>
        <p:txBody>
          <a:bodyPr anchor="b"/>
          <a:lstStyle>
            <a:lvl1pPr marL="0" indent="0">
              <a:buFont typeface="Arial" panose="020B0604020202020204" pitchFamily="34" charset="0"/>
              <a:buNone/>
              <a:defRPr sz="3200">
                <a:solidFill>
                  <a:schemeClr val="bg2"/>
                </a:solidFill>
                <a:latin typeface="Evelyn Raleway SemiBold" panose="020B060402020202020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Name to go here</a:t>
            </a:r>
          </a:p>
        </p:txBody>
      </p:sp>
      <p:sp>
        <p:nvSpPr>
          <p:cNvPr id="34" name="Text Placeholder 12">
            <a:extLst>
              <a:ext uri="{FF2B5EF4-FFF2-40B4-BE49-F238E27FC236}">
                <a16:creationId xmlns:a16="http://schemas.microsoft.com/office/drawing/2014/main" id="{B0B6FAE4-39C3-4742-B57E-F9D84A9BA02D}"/>
              </a:ext>
            </a:extLst>
          </p:cNvPr>
          <p:cNvSpPr>
            <a:spLocks noGrp="1"/>
          </p:cNvSpPr>
          <p:nvPr>
            <p:ph type="body" sz="quarter" idx="35" hasCustomPrompt="1"/>
          </p:nvPr>
        </p:nvSpPr>
        <p:spPr>
          <a:xfrm>
            <a:off x="11492320" y="8630039"/>
            <a:ext cx="4377030" cy="596766"/>
          </a:xfrm>
        </p:spPr>
        <p:txBody>
          <a:bodyPr/>
          <a:lstStyle>
            <a:lvl1pPr marL="0" indent="0">
              <a:buFont typeface="Arial" panose="020B0604020202020204" pitchFamily="34" charset="0"/>
              <a:buNone/>
              <a:defRPr sz="3200">
                <a:solidFill>
                  <a:schemeClr val="bg1"/>
                </a:solidFill>
                <a:latin typeface="Evelyn Raleway SemiBold" panose="020B0604020202020204" charset="0"/>
              </a:defRPr>
            </a:lvl1pPr>
            <a:lvl2pPr marL="0" indent="0">
              <a:buNone/>
              <a:defRPr sz="3200">
                <a:latin typeface="Evelyn Raleway SemiBold" panose="020B0703030101060003" pitchFamily="34" charset="0"/>
              </a:defRPr>
            </a:lvl2pPr>
            <a:lvl3pPr marL="0" indent="0">
              <a:buNone/>
              <a:defRPr sz="3200">
                <a:latin typeface="Evelyn Raleway SemiBold" panose="020B0703030101060003" pitchFamily="34" charset="0"/>
              </a:defRPr>
            </a:lvl3pPr>
            <a:lvl4pPr marL="0" indent="0">
              <a:buFont typeface="Arial" panose="020B0604020202020204" pitchFamily="34" charset="0"/>
              <a:buNone/>
              <a:defRPr sz="3200">
                <a:latin typeface="Evelyn Raleway SemiBold" panose="020B0703030101060003" pitchFamily="34" charset="0"/>
              </a:defRPr>
            </a:lvl4pPr>
            <a:lvl5pPr marL="0" indent="0">
              <a:buNone/>
              <a:defRPr sz="3200">
                <a:latin typeface="Evelyn Raleway SemiBold" panose="020B0703030101060003" pitchFamily="34" charset="0"/>
              </a:defRPr>
            </a:lvl5pPr>
          </a:lstStyle>
          <a:p>
            <a:pPr lvl="0"/>
            <a:r>
              <a:rPr lang="en-US"/>
              <a:t>Job title here</a:t>
            </a:r>
          </a:p>
        </p:txBody>
      </p:sp>
      <p:sp>
        <p:nvSpPr>
          <p:cNvPr id="35" name="Text Placeholder 12">
            <a:extLst>
              <a:ext uri="{FF2B5EF4-FFF2-40B4-BE49-F238E27FC236}">
                <a16:creationId xmlns:a16="http://schemas.microsoft.com/office/drawing/2014/main" id="{DA20B362-EC90-44BB-9006-7AD672C38467}"/>
              </a:ext>
            </a:extLst>
          </p:cNvPr>
          <p:cNvSpPr>
            <a:spLocks noGrp="1"/>
          </p:cNvSpPr>
          <p:nvPr>
            <p:ph type="body" sz="quarter" idx="36" hasCustomPrompt="1"/>
          </p:nvPr>
        </p:nvSpPr>
        <p:spPr>
          <a:xfrm>
            <a:off x="11492320" y="9441373"/>
            <a:ext cx="4377600" cy="407612"/>
          </a:xfrm>
        </p:spPr>
        <p:txBody>
          <a:bodyPr/>
          <a:lstStyle>
            <a:lvl1pPr marL="0" indent="0">
              <a:buFont typeface="Arial" panose="020B0604020202020204" pitchFamily="34" charset="0"/>
              <a:buNone/>
              <a:defRPr sz="2000">
                <a:solidFill>
                  <a:schemeClr val="bg1"/>
                </a:solidFill>
                <a:latin typeface="Evelyn Raleway SemiBold" panose="020B0604020202020204" charset="0"/>
              </a:defRPr>
            </a:lvl1pPr>
            <a:lvl2pPr marL="0" indent="0">
              <a:buNone/>
              <a:defRPr sz="2000">
                <a:latin typeface="Evelyn Raleway SemiBold" panose="020B0703030101060003" pitchFamily="34" charset="0"/>
              </a:defRPr>
            </a:lvl2pPr>
            <a:lvl3pPr marL="0" indent="0">
              <a:buNone/>
              <a:defRPr sz="2000">
                <a:latin typeface="Evelyn Raleway SemiBold" panose="020B0703030101060003" pitchFamily="34" charset="0"/>
              </a:defRPr>
            </a:lvl3pPr>
            <a:lvl4pPr marL="0" indent="0">
              <a:buFont typeface="Arial" panose="020B0604020202020204" pitchFamily="34" charset="0"/>
              <a:buNone/>
              <a:defRPr sz="2000">
                <a:latin typeface="Evelyn Raleway SemiBold" panose="020B0703030101060003" pitchFamily="34" charset="0"/>
              </a:defRPr>
            </a:lvl4pPr>
            <a:lvl5pPr marL="0" indent="0">
              <a:buNone/>
              <a:defRPr sz="2000">
                <a:latin typeface="Evelyn Raleway SemiBold" panose="020B0703030101060003" pitchFamily="34" charset="0"/>
              </a:defRPr>
            </a:lvl5pPr>
          </a:lstStyle>
          <a:p>
            <a:pPr lvl="0"/>
            <a:r>
              <a:rPr lang="en-US"/>
              <a:t>Company Name</a:t>
            </a:r>
          </a:p>
        </p:txBody>
      </p:sp>
      <p:sp>
        <p:nvSpPr>
          <p:cNvPr id="36" name="Text Placeholder 12">
            <a:extLst>
              <a:ext uri="{FF2B5EF4-FFF2-40B4-BE49-F238E27FC236}">
                <a16:creationId xmlns:a16="http://schemas.microsoft.com/office/drawing/2014/main" id="{E454267E-639A-446D-A3C1-13A5211C2717}"/>
              </a:ext>
            </a:extLst>
          </p:cNvPr>
          <p:cNvSpPr>
            <a:spLocks noGrp="1"/>
          </p:cNvSpPr>
          <p:nvPr>
            <p:ph type="body" sz="quarter" idx="37" hasCustomPrompt="1"/>
          </p:nvPr>
        </p:nvSpPr>
        <p:spPr>
          <a:xfrm>
            <a:off x="11492320" y="9828549"/>
            <a:ext cx="4377600" cy="341632"/>
          </a:xfrm>
        </p:spPr>
        <p:txBody>
          <a:bodyPr/>
          <a:lstStyle>
            <a:lvl1pPr marL="0" indent="0">
              <a:buFont typeface="Arial" panose="020B0604020202020204" pitchFamily="34" charset="0"/>
              <a:buNone/>
              <a:defRPr sz="1800">
                <a:solidFill>
                  <a:schemeClr val="bg1"/>
                </a:solidFill>
                <a:latin typeface="+mn-lt"/>
              </a:defRPr>
            </a:lvl1pPr>
            <a:lvl2pPr marL="0" indent="0">
              <a:buNone/>
              <a:defRPr sz="1800">
                <a:latin typeface="+mn-lt"/>
              </a:defRPr>
            </a:lvl2pPr>
            <a:lvl3pPr marL="0" indent="0">
              <a:buNone/>
              <a:defRPr sz="1800">
                <a:latin typeface="+mn-lt"/>
              </a:defRPr>
            </a:lvl3pPr>
            <a:lvl4pPr marL="0" indent="0">
              <a:buFont typeface="Arial" panose="020B0604020202020204" pitchFamily="34" charset="0"/>
              <a:buNone/>
              <a:defRPr sz="1800">
                <a:latin typeface="+mn-lt"/>
              </a:defRPr>
            </a:lvl4pPr>
            <a:lvl5pPr marL="0" indent="0">
              <a:buNone/>
              <a:defRPr sz="1800">
                <a:latin typeface="+mn-lt"/>
              </a:defRPr>
            </a:lvl5pPr>
          </a:lstStyle>
          <a:p>
            <a:pPr lvl="0"/>
            <a:r>
              <a:rPr lang="en-US"/>
              <a:t>Email.address@company.com</a:t>
            </a:r>
          </a:p>
        </p:txBody>
      </p:sp>
      <p:sp>
        <p:nvSpPr>
          <p:cNvPr id="37" name="Picture Placeholder 8">
            <a:extLst>
              <a:ext uri="{FF2B5EF4-FFF2-40B4-BE49-F238E27FC236}">
                <a16:creationId xmlns:a16="http://schemas.microsoft.com/office/drawing/2014/main" id="{1B03313E-D76E-4BE6-8FE8-83948F588F06}"/>
              </a:ext>
            </a:extLst>
          </p:cNvPr>
          <p:cNvSpPr>
            <a:spLocks noGrp="1"/>
          </p:cNvSpPr>
          <p:nvPr>
            <p:ph type="pic" sz="quarter" idx="38" hasCustomPrompt="1"/>
          </p:nvPr>
        </p:nvSpPr>
        <p:spPr>
          <a:xfrm>
            <a:off x="16155867" y="7751592"/>
            <a:ext cx="2718000" cy="2718000"/>
          </a:xfrm>
          <a:prstGeom prst="ellipse">
            <a:avLst/>
          </a:prstGeom>
          <a:solidFill>
            <a:schemeClr val="bg1"/>
          </a:solidFill>
          <a:ln w="25400">
            <a:solidFill>
              <a:schemeClr val="bg2"/>
            </a:solidFill>
          </a:ln>
        </p:spPr>
        <p:txBody>
          <a:bodyPr anchor="ctr">
            <a:noAutofit/>
          </a:bodyPr>
          <a:lstStyle>
            <a:lvl1pPr algn="ctr">
              <a:defRPr>
                <a:solidFill>
                  <a:schemeClr val="bg2"/>
                </a:solidFill>
              </a:defRPr>
            </a:lvl1pPr>
          </a:lstStyle>
          <a:p>
            <a:r>
              <a:rPr lang="en-GB" dirty="0"/>
              <a:t>Insert image</a:t>
            </a:r>
            <a:endParaRPr lang="de-DE"/>
          </a:p>
        </p:txBody>
      </p:sp>
      <p:sp>
        <p:nvSpPr>
          <p:cNvPr id="38" name="Text Placeholder 12">
            <a:extLst>
              <a:ext uri="{FF2B5EF4-FFF2-40B4-BE49-F238E27FC236}">
                <a16:creationId xmlns:a16="http://schemas.microsoft.com/office/drawing/2014/main" id="{BD5A3B48-FE61-4041-9D80-13E04286EC14}"/>
              </a:ext>
            </a:extLst>
          </p:cNvPr>
          <p:cNvSpPr>
            <a:spLocks noGrp="1"/>
          </p:cNvSpPr>
          <p:nvPr>
            <p:ph type="body" sz="quarter" idx="39" hasCustomPrompt="1"/>
          </p:nvPr>
        </p:nvSpPr>
        <p:spPr>
          <a:xfrm>
            <a:off x="19136938" y="8013583"/>
            <a:ext cx="4377030" cy="596766"/>
          </a:xfrm>
        </p:spPr>
        <p:txBody>
          <a:bodyPr anchor="b"/>
          <a:lstStyle>
            <a:lvl1pPr marL="0" indent="0">
              <a:buFont typeface="Arial" panose="020B0604020202020204" pitchFamily="34" charset="0"/>
              <a:buNone/>
              <a:defRPr sz="3200">
                <a:solidFill>
                  <a:schemeClr val="bg2"/>
                </a:solidFill>
                <a:latin typeface="Evelyn Raleway SemiBold" panose="020B060402020202020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Name to go here</a:t>
            </a:r>
          </a:p>
        </p:txBody>
      </p:sp>
      <p:sp>
        <p:nvSpPr>
          <p:cNvPr id="39" name="Text Placeholder 12">
            <a:extLst>
              <a:ext uri="{FF2B5EF4-FFF2-40B4-BE49-F238E27FC236}">
                <a16:creationId xmlns:a16="http://schemas.microsoft.com/office/drawing/2014/main" id="{43F9C9EA-A446-4349-BA8A-5FA306D492FA}"/>
              </a:ext>
            </a:extLst>
          </p:cNvPr>
          <p:cNvSpPr>
            <a:spLocks noGrp="1"/>
          </p:cNvSpPr>
          <p:nvPr>
            <p:ph type="body" sz="quarter" idx="40" hasCustomPrompt="1"/>
          </p:nvPr>
        </p:nvSpPr>
        <p:spPr>
          <a:xfrm>
            <a:off x="19136938" y="8621924"/>
            <a:ext cx="4377030" cy="596766"/>
          </a:xfrm>
        </p:spPr>
        <p:txBody>
          <a:bodyPr/>
          <a:lstStyle>
            <a:lvl1pPr marL="0" indent="0">
              <a:buFont typeface="Arial" panose="020B0604020202020204" pitchFamily="34" charset="0"/>
              <a:buNone/>
              <a:defRPr sz="3200">
                <a:solidFill>
                  <a:schemeClr val="bg1"/>
                </a:solidFill>
                <a:latin typeface="Evelyn Raleway SemiBold" panose="020B0604020202020204" charset="0"/>
              </a:defRPr>
            </a:lvl1pPr>
            <a:lvl2pPr marL="0" indent="0">
              <a:buNone/>
              <a:defRPr sz="3200">
                <a:latin typeface="Evelyn Raleway SemiBold" panose="020B0703030101060003" pitchFamily="34" charset="0"/>
              </a:defRPr>
            </a:lvl2pPr>
            <a:lvl3pPr marL="0" indent="0">
              <a:buNone/>
              <a:defRPr sz="3200">
                <a:latin typeface="Evelyn Raleway SemiBold" panose="020B0703030101060003" pitchFamily="34" charset="0"/>
              </a:defRPr>
            </a:lvl3pPr>
            <a:lvl4pPr marL="0" indent="0">
              <a:buFont typeface="Arial" panose="020B0604020202020204" pitchFamily="34" charset="0"/>
              <a:buNone/>
              <a:defRPr sz="3200">
                <a:latin typeface="Evelyn Raleway SemiBold" panose="020B0703030101060003" pitchFamily="34" charset="0"/>
              </a:defRPr>
            </a:lvl4pPr>
            <a:lvl5pPr marL="0" indent="0">
              <a:buNone/>
              <a:defRPr sz="3200">
                <a:latin typeface="Evelyn Raleway SemiBold" panose="020B0703030101060003" pitchFamily="34" charset="0"/>
              </a:defRPr>
            </a:lvl5pPr>
          </a:lstStyle>
          <a:p>
            <a:pPr lvl="0"/>
            <a:r>
              <a:rPr lang="en-US"/>
              <a:t>Job title here</a:t>
            </a:r>
          </a:p>
        </p:txBody>
      </p:sp>
      <p:sp>
        <p:nvSpPr>
          <p:cNvPr id="40" name="Text Placeholder 12">
            <a:extLst>
              <a:ext uri="{FF2B5EF4-FFF2-40B4-BE49-F238E27FC236}">
                <a16:creationId xmlns:a16="http://schemas.microsoft.com/office/drawing/2014/main" id="{5268D47C-CA20-4FE9-968E-882AACD0B68C}"/>
              </a:ext>
            </a:extLst>
          </p:cNvPr>
          <p:cNvSpPr>
            <a:spLocks noGrp="1"/>
          </p:cNvSpPr>
          <p:nvPr>
            <p:ph type="body" sz="quarter" idx="41" hasCustomPrompt="1"/>
          </p:nvPr>
        </p:nvSpPr>
        <p:spPr>
          <a:xfrm>
            <a:off x="19136938" y="9433258"/>
            <a:ext cx="4377600" cy="407612"/>
          </a:xfrm>
        </p:spPr>
        <p:txBody>
          <a:bodyPr/>
          <a:lstStyle>
            <a:lvl1pPr marL="0" indent="0">
              <a:buFont typeface="Arial" panose="020B0604020202020204" pitchFamily="34" charset="0"/>
              <a:buNone/>
              <a:defRPr sz="2000">
                <a:solidFill>
                  <a:schemeClr val="bg1"/>
                </a:solidFill>
                <a:latin typeface="Evelyn Raleway SemiBold" panose="020B0604020202020204" charset="0"/>
              </a:defRPr>
            </a:lvl1pPr>
            <a:lvl2pPr marL="0" indent="0">
              <a:buNone/>
              <a:defRPr sz="2000">
                <a:latin typeface="Evelyn Raleway SemiBold" panose="020B0703030101060003" pitchFamily="34" charset="0"/>
              </a:defRPr>
            </a:lvl2pPr>
            <a:lvl3pPr marL="0" indent="0">
              <a:buNone/>
              <a:defRPr sz="2000">
                <a:latin typeface="Evelyn Raleway SemiBold" panose="020B0703030101060003" pitchFamily="34" charset="0"/>
              </a:defRPr>
            </a:lvl3pPr>
            <a:lvl4pPr marL="0" indent="0">
              <a:buFont typeface="Arial" panose="020B0604020202020204" pitchFamily="34" charset="0"/>
              <a:buNone/>
              <a:defRPr sz="2000">
                <a:latin typeface="Evelyn Raleway SemiBold" panose="020B0703030101060003" pitchFamily="34" charset="0"/>
              </a:defRPr>
            </a:lvl4pPr>
            <a:lvl5pPr marL="0" indent="0">
              <a:buNone/>
              <a:defRPr sz="2000">
                <a:latin typeface="Evelyn Raleway SemiBold" panose="020B0703030101060003" pitchFamily="34" charset="0"/>
              </a:defRPr>
            </a:lvl5pPr>
          </a:lstStyle>
          <a:p>
            <a:pPr lvl="0"/>
            <a:r>
              <a:rPr lang="en-US"/>
              <a:t>Company Name</a:t>
            </a:r>
          </a:p>
        </p:txBody>
      </p:sp>
      <p:sp>
        <p:nvSpPr>
          <p:cNvPr id="41" name="Text Placeholder 12">
            <a:extLst>
              <a:ext uri="{FF2B5EF4-FFF2-40B4-BE49-F238E27FC236}">
                <a16:creationId xmlns:a16="http://schemas.microsoft.com/office/drawing/2014/main" id="{6454E738-B832-40E7-978C-E1FC4CFA7609}"/>
              </a:ext>
            </a:extLst>
          </p:cNvPr>
          <p:cNvSpPr>
            <a:spLocks noGrp="1"/>
          </p:cNvSpPr>
          <p:nvPr>
            <p:ph type="body" sz="quarter" idx="42" hasCustomPrompt="1"/>
          </p:nvPr>
        </p:nvSpPr>
        <p:spPr>
          <a:xfrm>
            <a:off x="19136938" y="9820434"/>
            <a:ext cx="4377600" cy="341632"/>
          </a:xfrm>
        </p:spPr>
        <p:txBody>
          <a:bodyPr/>
          <a:lstStyle>
            <a:lvl1pPr marL="0" indent="0">
              <a:buFont typeface="Arial" panose="020B0604020202020204" pitchFamily="34" charset="0"/>
              <a:buNone/>
              <a:defRPr sz="1800">
                <a:solidFill>
                  <a:schemeClr val="bg1"/>
                </a:solidFill>
                <a:latin typeface="+mn-lt"/>
              </a:defRPr>
            </a:lvl1pPr>
            <a:lvl2pPr marL="0" indent="0">
              <a:buNone/>
              <a:defRPr sz="1800">
                <a:latin typeface="+mn-lt"/>
              </a:defRPr>
            </a:lvl2pPr>
            <a:lvl3pPr marL="0" indent="0">
              <a:buNone/>
              <a:defRPr sz="1800">
                <a:latin typeface="+mn-lt"/>
              </a:defRPr>
            </a:lvl3pPr>
            <a:lvl4pPr marL="0" indent="0">
              <a:buFont typeface="Arial" panose="020B0604020202020204" pitchFamily="34" charset="0"/>
              <a:buNone/>
              <a:defRPr sz="1800">
                <a:latin typeface="+mn-lt"/>
              </a:defRPr>
            </a:lvl4pPr>
            <a:lvl5pPr marL="0" indent="0">
              <a:buNone/>
              <a:defRPr sz="1800">
                <a:latin typeface="+mn-lt"/>
              </a:defRPr>
            </a:lvl5pPr>
          </a:lstStyle>
          <a:p>
            <a:pPr lvl="0"/>
            <a:r>
              <a:rPr lang="en-US"/>
              <a:t>Email.address@company.com</a:t>
            </a:r>
          </a:p>
        </p:txBody>
      </p:sp>
      <p:sp>
        <p:nvSpPr>
          <p:cNvPr id="42" name="Text Placeholder 28">
            <a:extLst>
              <a:ext uri="{FF2B5EF4-FFF2-40B4-BE49-F238E27FC236}">
                <a16:creationId xmlns:a16="http://schemas.microsoft.com/office/drawing/2014/main" id="{273B1E41-E1AC-4C9B-A9DA-3C379A738DCC}"/>
              </a:ext>
            </a:extLst>
          </p:cNvPr>
          <p:cNvSpPr>
            <a:spLocks noGrp="1"/>
          </p:cNvSpPr>
          <p:nvPr>
            <p:ph type="body" sz="quarter" idx="43" hasCustomPrompt="1"/>
          </p:nvPr>
        </p:nvSpPr>
        <p:spPr>
          <a:xfrm>
            <a:off x="898988" y="812169"/>
            <a:ext cx="7656050" cy="407612"/>
          </a:xfrm>
        </p:spPr>
        <p:txBody>
          <a:bodyPr lIns="0"/>
          <a:lstStyle>
            <a:lvl1pPr>
              <a:defRPr sz="2000" cap="all" spc="100" baseline="0">
                <a:solidFill>
                  <a:schemeClr val="bg1"/>
                </a:solidFill>
                <a:latin typeface="Evelyn Raleway ExtraBold" panose="020B0604020202020204" charset="0"/>
              </a:defRPr>
            </a:lvl1pPr>
            <a:lvl2pPr>
              <a:defRPr sz="2000" cap="all" spc="100" baseline="0">
                <a:latin typeface="Evelyn Raleway ExtraBold" panose="020B0903030101060003" pitchFamily="34" charset="0"/>
              </a:defRPr>
            </a:lvl2pPr>
            <a:lvl3pPr>
              <a:defRPr sz="2000" cap="all" spc="100" baseline="0">
                <a:latin typeface="Evelyn Raleway ExtraBold" panose="020B0903030101060003" pitchFamily="34" charset="0"/>
              </a:defRPr>
            </a:lvl3pPr>
            <a:lvl4pPr>
              <a:defRPr sz="2000" cap="all" spc="100" baseline="0">
                <a:latin typeface="Evelyn Raleway ExtraBold" panose="020B0903030101060003" pitchFamily="34" charset="0"/>
              </a:defRPr>
            </a:lvl4pPr>
            <a:lvl5pPr>
              <a:defRPr sz="2000" cap="all" spc="100" baseline="0">
                <a:latin typeface="Evelyn Raleway ExtraBold" panose="020B0903030101060003" pitchFamily="34" charset="0"/>
              </a:defRPr>
            </a:lvl5pPr>
          </a:lstStyle>
          <a:p>
            <a:pPr lvl="0"/>
            <a:r>
              <a:rPr lang="en-US"/>
              <a:t>Section headline at 20pt</a:t>
            </a:r>
          </a:p>
        </p:txBody>
      </p:sp>
      <p:sp>
        <p:nvSpPr>
          <p:cNvPr id="45" name="TextBox 44">
            <a:extLst>
              <a:ext uri="{FF2B5EF4-FFF2-40B4-BE49-F238E27FC236}">
                <a16:creationId xmlns:a16="http://schemas.microsoft.com/office/drawing/2014/main" id="{0D4634CF-8538-4E7A-91AC-C36FDB2461DF}"/>
              </a:ext>
            </a:extLst>
          </p:cNvPr>
          <p:cNvSpPr txBox="1"/>
          <p:nvPr/>
        </p:nvSpPr>
        <p:spPr>
          <a:xfrm>
            <a:off x="799464" y="13128611"/>
            <a:ext cx="2136777" cy="288541"/>
          </a:xfrm>
          <a:prstGeom prst="rect">
            <a:avLst/>
          </a:prstGeom>
          <a:noFill/>
        </p:spPr>
        <p:txBody>
          <a:bodyPr wrap="square" rtlCol="0">
            <a:spAutoFit/>
          </a:bodyPr>
          <a:lstStyle/>
          <a:p>
            <a:pPr>
              <a:lnSpc>
                <a:spcPct val="85000"/>
              </a:lnSpc>
            </a:pPr>
            <a:r>
              <a:rPr lang="en-GB" sz="1500" cap="all" spc="60" baseline="0" dirty="0">
                <a:solidFill>
                  <a:schemeClr val="bg1"/>
                </a:solidFill>
                <a:latin typeface="Evelyn Raleway ExtraBold" panose="020B0903030101060003" pitchFamily="34" charset="0"/>
              </a:rPr>
              <a:t>Logo to GO HERE</a:t>
            </a:r>
            <a:endParaRPr lang="de-DE" sz="1500" cap="all" spc="60" baseline="0">
              <a:solidFill>
                <a:schemeClr val="bg1"/>
              </a:solidFill>
              <a:latin typeface="Evelyn Raleway ExtraBold" panose="020B0903030101060003" pitchFamily="34" charset="0"/>
            </a:endParaRPr>
          </a:p>
        </p:txBody>
      </p:sp>
      <p:sp>
        <p:nvSpPr>
          <p:cNvPr id="47" name="Rectangle 46">
            <a:extLst>
              <a:ext uri="{FF2B5EF4-FFF2-40B4-BE49-F238E27FC236}">
                <a16:creationId xmlns:a16="http://schemas.microsoft.com/office/drawing/2014/main" id="{0B271A5C-F82E-41E8-9E59-B53504FCF6B3}"/>
              </a:ext>
            </a:extLst>
          </p:cNvPr>
          <p:cNvSpPr/>
          <p:nvPr userDrawn="1"/>
        </p:nvSpPr>
        <p:spPr>
          <a:xfrm>
            <a:off x="0" y="12798425"/>
            <a:ext cx="24384000" cy="9175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Date Placeholder 5">
            <a:extLst>
              <a:ext uri="{FF2B5EF4-FFF2-40B4-BE49-F238E27FC236}">
                <a16:creationId xmlns:a16="http://schemas.microsoft.com/office/drawing/2014/main" id="{BD5E362C-BAB9-4CC2-A535-C7CD09CB86C1}"/>
              </a:ext>
            </a:extLst>
          </p:cNvPr>
          <p:cNvSpPr>
            <a:spLocks noGrp="1"/>
          </p:cNvSpPr>
          <p:nvPr>
            <p:ph type="dt" sz="half" idx="44"/>
          </p:nvPr>
        </p:nvSpPr>
        <p:spPr/>
        <p:txBody>
          <a:bodyPr/>
          <a:lstStyle/>
          <a:p>
            <a:fld id="{873FB0C9-FE42-4BF7-93AE-BA69AE12C2F9}" type="datetime4">
              <a:rPr lang="en-GB" smtClean="0"/>
              <a:t>31 July 2024</a:t>
            </a:fld>
            <a:endParaRPr lang="de-DE"/>
          </a:p>
        </p:txBody>
      </p:sp>
      <p:sp>
        <p:nvSpPr>
          <p:cNvPr id="7" name="Footer Placeholder 6">
            <a:extLst>
              <a:ext uri="{FF2B5EF4-FFF2-40B4-BE49-F238E27FC236}">
                <a16:creationId xmlns:a16="http://schemas.microsoft.com/office/drawing/2014/main" id="{F0BD54E3-B728-410B-BCFF-5B36DFFC72FF}"/>
              </a:ext>
            </a:extLst>
          </p:cNvPr>
          <p:cNvSpPr>
            <a:spLocks noGrp="1"/>
          </p:cNvSpPr>
          <p:nvPr>
            <p:ph type="ftr" sz="quarter" idx="45"/>
          </p:nvPr>
        </p:nvSpPr>
        <p:spPr/>
        <p:txBody>
          <a:bodyPr/>
          <a:lstStyle/>
          <a:p>
            <a:r>
              <a:rPr lang="en-GB" dirty="0"/>
              <a:t>Presentation title here – 00 Month 2022</a:t>
            </a:r>
            <a:endParaRPr lang="de-DE"/>
          </a:p>
        </p:txBody>
      </p:sp>
      <p:sp>
        <p:nvSpPr>
          <p:cNvPr id="8" name="Slide Number Placeholder 7">
            <a:extLst>
              <a:ext uri="{FF2B5EF4-FFF2-40B4-BE49-F238E27FC236}">
                <a16:creationId xmlns:a16="http://schemas.microsoft.com/office/drawing/2014/main" id="{B6D62998-AA9E-4D21-BC10-1692184DC88E}"/>
              </a:ext>
            </a:extLst>
          </p:cNvPr>
          <p:cNvSpPr>
            <a:spLocks noGrp="1"/>
          </p:cNvSpPr>
          <p:nvPr>
            <p:ph type="sldNum" sz="quarter" idx="46"/>
          </p:nvPr>
        </p:nvSpPr>
        <p:spPr/>
        <p:txBody>
          <a:bodyPr/>
          <a:lstStyle/>
          <a:p>
            <a:fld id="{4CF15934-3EDC-49D4-8294-13D572B9231D}" type="slidenum">
              <a:rPr lang="de-DE" smtClean="0"/>
              <a:pPr/>
              <a:t>‹#›</a:t>
            </a:fld>
            <a:endParaRPr lang="de-DE"/>
          </a:p>
        </p:txBody>
      </p:sp>
      <p:pic>
        <p:nvPicPr>
          <p:cNvPr id="49" name="Graphic 48">
            <a:extLst>
              <a:ext uri="{FF2B5EF4-FFF2-40B4-BE49-F238E27FC236}">
                <a16:creationId xmlns:a16="http://schemas.microsoft.com/office/drawing/2014/main" id="{88AB8401-93EE-4EA8-9482-BE88ABB29EF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77071" y="12972477"/>
            <a:ext cx="2174394" cy="588752"/>
          </a:xfrm>
          <a:prstGeom prst="rect">
            <a:avLst/>
          </a:prstGeom>
        </p:spPr>
      </p:pic>
    </p:spTree>
    <p:extLst>
      <p:ext uri="{BB962C8B-B14F-4D97-AF65-F5344CB8AC3E}">
        <p14:creationId xmlns:p14="http://schemas.microsoft.com/office/powerpoint/2010/main" val="350128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4638F-B540-4114-8AA5-06EE43E887A8}"/>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DE"/>
          </a:p>
        </p:txBody>
      </p:sp>
      <p:sp>
        <p:nvSpPr>
          <p:cNvPr id="3" name="Date Placeholder 2">
            <a:extLst>
              <a:ext uri="{FF2B5EF4-FFF2-40B4-BE49-F238E27FC236}">
                <a16:creationId xmlns:a16="http://schemas.microsoft.com/office/drawing/2014/main" id="{59118A3A-6E61-499F-A88D-34717380496F}"/>
              </a:ext>
            </a:extLst>
          </p:cNvPr>
          <p:cNvSpPr>
            <a:spLocks noGrp="1"/>
          </p:cNvSpPr>
          <p:nvPr>
            <p:ph type="dt" sz="half" idx="10"/>
          </p:nvPr>
        </p:nvSpPr>
        <p:spPr/>
        <p:txBody>
          <a:bodyPr/>
          <a:lstStyle/>
          <a:p>
            <a:fld id="{8189CB7A-08FE-42D8-91B3-F8663EEDF3B7}" type="datetime4">
              <a:rPr lang="en-GB" smtClean="0"/>
              <a:t>31 July 2024</a:t>
            </a:fld>
            <a:endParaRPr lang="de-DE"/>
          </a:p>
        </p:txBody>
      </p:sp>
      <p:sp>
        <p:nvSpPr>
          <p:cNvPr id="4" name="Footer Placeholder 3">
            <a:extLst>
              <a:ext uri="{FF2B5EF4-FFF2-40B4-BE49-F238E27FC236}">
                <a16:creationId xmlns:a16="http://schemas.microsoft.com/office/drawing/2014/main" id="{A97C0A7D-2521-4CDE-AC2D-A05BE3CF9B76}"/>
              </a:ext>
            </a:extLst>
          </p:cNvPr>
          <p:cNvSpPr>
            <a:spLocks noGrp="1"/>
          </p:cNvSpPr>
          <p:nvPr>
            <p:ph type="ftr" sz="quarter" idx="11"/>
          </p:nvPr>
        </p:nvSpPr>
        <p:spPr/>
        <p:txBody>
          <a:bodyPr/>
          <a:lstStyle>
            <a:lvl1pPr>
              <a:defRPr>
                <a:latin typeface="Evelyn Raleway SemiBold" panose="020B0703030101060003" pitchFamily="34" charset="0"/>
              </a:defRPr>
            </a:lvl1pPr>
          </a:lstStyle>
          <a:p>
            <a:r>
              <a:rPr lang="en-GB" dirty="0"/>
              <a:t>Presentation title here – 00 Month 2022</a:t>
            </a:r>
            <a:endParaRPr lang="de-DE"/>
          </a:p>
        </p:txBody>
      </p:sp>
      <p:sp>
        <p:nvSpPr>
          <p:cNvPr id="5" name="Slide Number Placeholder 4">
            <a:extLst>
              <a:ext uri="{FF2B5EF4-FFF2-40B4-BE49-F238E27FC236}">
                <a16:creationId xmlns:a16="http://schemas.microsoft.com/office/drawing/2014/main" id="{651C8356-7476-4801-8911-A5D605D3159B}"/>
              </a:ext>
            </a:extLst>
          </p:cNvPr>
          <p:cNvSpPr>
            <a:spLocks noGrp="1"/>
          </p:cNvSpPr>
          <p:nvPr>
            <p:ph type="sldNum" sz="quarter" idx="12"/>
          </p:nvPr>
        </p:nvSpPr>
        <p:spPr/>
        <p:txBody>
          <a:bodyPr/>
          <a:lstStyle>
            <a:lvl1pPr>
              <a:defRPr>
                <a:latin typeface="Evelyn Raleway SemiBold" panose="020B0703030101060003" pitchFamily="34" charset="0"/>
              </a:defRPr>
            </a:lvl1pPr>
          </a:lstStyle>
          <a:p>
            <a:fld id="{4CF15934-3EDC-49D4-8294-13D572B9231D}" type="slidenum">
              <a:rPr lang="de-DE" smtClean="0"/>
              <a:pPr/>
              <a:t>‹#›</a:t>
            </a:fld>
            <a:endParaRPr lang="de-DE"/>
          </a:p>
        </p:txBody>
      </p:sp>
      <p:sp>
        <p:nvSpPr>
          <p:cNvPr id="6" name="Text Placeholder 28">
            <a:extLst>
              <a:ext uri="{FF2B5EF4-FFF2-40B4-BE49-F238E27FC236}">
                <a16:creationId xmlns:a16="http://schemas.microsoft.com/office/drawing/2014/main" id="{B498E69D-C5D9-427D-A13E-B00D60DC7523}"/>
              </a:ext>
            </a:extLst>
          </p:cNvPr>
          <p:cNvSpPr>
            <a:spLocks noGrp="1"/>
          </p:cNvSpPr>
          <p:nvPr>
            <p:ph type="body" sz="quarter" idx="43" hasCustomPrompt="1"/>
          </p:nvPr>
        </p:nvSpPr>
        <p:spPr>
          <a:xfrm>
            <a:off x="898988" y="812169"/>
            <a:ext cx="7656050" cy="407612"/>
          </a:xfrm>
        </p:spPr>
        <p:txBody>
          <a:bodyPr lIns="0"/>
          <a:lstStyle>
            <a:lvl1pPr>
              <a:defRPr sz="2000" cap="all" spc="100" baseline="0">
                <a:solidFill>
                  <a:schemeClr val="tx1"/>
                </a:solidFill>
                <a:latin typeface="Evelyn Raleway ExtraBold" panose="020B0903030101060003" pitchFamily="34" charset="0"/>
              </a:defRPr>
            </a:lvl1pPr>
            <a:lvl2pPr>
              <a:defRPr sz="2000" cap="all" spc="100" baseline="0">
                <a:latin typeface="Evelyn Raleway ExtraBold" panose="020B0903030101060003" pitchFamily="34" charset="0"/>
              </a:defRPr>
            </a:lvl2pPr>
            <a:lvl3pPr>
              <a:defRPr sz="2000" cap="all" spc="100" baseline="0">
                <a:latin typeface="Evelyn Raleway ExtraBold" panose="020B0903030101060003" pitchFamily="34" charset="0"/>
              </a:defRPr>
            </a:lvl3pPr>
            <a:lvl4pPr>
              <a:defRPr sz="2000" cap="all" spc="100" baseline="0">
                <a:latin typeface="Evelyn Raleway ExtraBold" panose="020B0903030101060003" pitchFamily="34" charset="0"/>
              </a:defRPr>
            </a:lvl4pPr>
            <a:lvl5pPr>
              <a:defRPr sz="2000" cap="all" spc="100" baseline="0">
                <a:latin typeface="Evelyn Raleway ExtraBold" panose="020B0903030101060003" pitchFamily="34" charset="0"/>
              </a:defRPr>
            </a:lvl5pPr>
          </a:lstStyle>
          <a:p>
            <a:pPr lvl="0"/>
            <a:r>
              <a:rPr lang="en-US"/>
              <a:t>Section headline at 20pt</a:t>
            </a:r>
          </a:p>
        </p:txBody>
      </p:sp>
      <p:sp>
        <p:nvSpPr>
          <p:cNvPr id="9" name="Text Placeholder 12">
            <a:extLst>
              <a:ext uri="{FF2B5EF4-FFF2-40B4-BE49-F238E27FC236}">
                <a16:creationId xmlns:a16="http://schemas.microsoft.com/office/drawing/2014/main" id="{E6E9D775-11CC-4DC6-9062-1C528F8567B8}"/>
              </a:ext>
            </a:extLst>
          </p:cNvPr>
          <p:cNvSpPr>
            <a:spLocks noGrp="1"/>
          </p:cNvSpPr>
          <p:nvPr>
            <p:ph type="body" sz="quarter" idx="14" hasCustomPrompt="1"/>
          </p:nvPr>
        </p:nvSpPr>
        <p:spPr>
          <a:xfrm>
            <a:off x="898988" y="3650118"/>
            <a:ext cx="7380000" cy="659796"/>
          </a:xfrm>
        </p:spPr>
        <p:txBody>
          <a:bodyPr lIns="0" anchor="b"/>
          <a:lstStyle>
            <a:lvl1pPr marL="0" indent="0">
              <a:buFont typeface="Arial" panose="020B0604020202020204" pitchFamily="34" charset="0"/>
              <a:buNone/>
              <a:defRPr sz="3600">
                <a:solidFill>
                  <a:schemeClr val="bg2"/>
                </a:solidFill>
                <a:latin typeface="Evelyn Raleway SemiBold" panose="020B0703030101060003" pitchFamily="3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Secondary headline at 36pt</a:t>
            </a:r>
          </a:p>
        </p:txBody>
      </p:sp>
      <p:sp>
        <p:nvSpPr>
          <p:cNvPr id="11" name="Text Placeholder 10">
            <a:extLst>
              <a:ext uri="{FF2B5EF4-FFF2-40B4-BE49-F238E27FC236}">
                <a16:creationId xmlns:a16="http://schemas.microsoft.com/office/drawing/2014/main" id="{536E475D-4651-44ED-AB69-AA759EDDDCA4}"/>
              </a:ext>
            </a:extLst>
          </p:cNvPr>
          <p:cNvSpPr>
            <a:spLocks noGrp="1"/>
          </p:cNvSpPr>
          <p:nvPr>
            <p:ph type="body" sz="quarter" idx="44"/>
          </p:nvPr>
        </p:nvSpPr>
        <p:spPr>
          <a:xfrm>
            <a:off x="900000" y="4551680"/>
            <a:ext cx="7380000" cy="2762551"/>
          </a:xfrm>
        </p:spPr>
        <p:txBody>
          <a:bodyPr lIns="0" tIns="0" rIns="18000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12" name="Text Placeholder 12">
            <a:extLst>
              <a:ext uri="{FF2B5EF4-FFF2-40B4-BE49-F238E27FC236}">
                <a16:creationId xmlns:a16="http://schemas.microsoft.com/office/drawing/2014/main" id="{A2B41221-B347-4E6B-BE52-C51531DD3A02}"/>
              </a:ext>
            </a:extLst>
          </p:cNvPr>
          <p:cNvSpPr>
            <a:spLocks noGrp="1"/>
          </p:cNvSpPr>
          <p:nvPr>
            <p:ph type="body" sz="quarter" idx="45" hasCustomPrompt="1"/>
          </p:nvPr>
        </p:nvSpPr>
        <p:spPr>
          <a:xfrm>
            <a:off x="8554026" y="3650118"/>
            <a:ext cx="7380000" cy="659796"/>
          </a:xfrm>
        </p:spPr>
        <p:txBody>
          <a:bodyPr lIns="0" anchor="b"/>
          <a:lstStyle>
            <a:lvl1pPr marL="0" indent="0">
              <a:buFont typeface="Arial" panose="020B0604020202020204" pitchFamily="34" charset="0"/>
              <a:buNone/>
              <a:defRPr sz="3600">
                <a:solidFill>
                  <a:schemeClr val="bg2"/>
                </a:solidFill>
                <a:latin typeface="Evelyn Raleway SemiBold" panose="020B0703030101060003" pitchFamily="3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Secondary headline</a:t>
            </a:r>
          </a:p>
        </p:txBody>
      </p:sp>
      <p:sp>
        <p:nvSpPr>
          <p:cNvPr id="13" name="Text Placeholder 10">
            <a:extLst>
              <a:ext uri="{FF2B5EF4-FFF2-40B4-BE49-F238E27FC236}">
                <a16:creationId xmlns:a16="http://schemas.microsoft.com/office/drawing/2014/main" id="{80015D3E-56EB-4DD4-9717-426FD512B8B8}"/>
              </a:ext>
            </a:extLst>
          </p:cNvPr>
          <p:cNvSpPr>
            <a:spLocks noGrp="1"/>
          </p:cNvSpPr>
          <p:nvPr>
            <p:ph type="body" sz="quarter" idx="46"/>
          </p:nvPr>
        </p:nvSpPr>
        <p:spPr>
          <a:xfrm>
            <a:off x="8555038" y="4551680"/>
            <a:ext cx="7380000" cy="2762551"/>
          </a:xfrm>
        </p:spPr>
        <p:txBody>
          <a:bodyPr lIns="0" tIns="0" rIns="18000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14" name="Text Placeholder 12">
            <a:extLst>
              <a:ext uri="{FF2B5EF4-FFF2-40B4-BE49-F238E27FC236}">
                <a16:creationId xmlns:a16="http://schemas.microsoft.com/office/drawing/2014/main" id="{0E1D03CF-0790-48EC-B5F2-1532D6CE3BF9}"/>
              </a:ext>
            </a:extLst>
          </p:cNvPr>
          <p:cNvSpPr>
            <a:spLocks noGrp="1"/>
          </p:cNvSpPr>
          <p:nvPr>
            <p:ph type="body" sz="quarter" idx="47" hasCustomPrompt="1"/>
          </p:nvPr>
        </p:nvSpPr>
        <p:spPr>
          <a:xfrm>
            <a:off x="16152814" y="3650118"/>
            <a:ext cx="7146000" cy="659796"/>
          </a:xfrm>
        </p:spPr>
        <p:txBody>
          <a:bodyPr lIns="0" anchor="b"/>
          <a:lstStyle>
            <a:lvl1pPr marL="0" indent="0">
              <a:buFont typeface="Arial" panose="020B0604020202020204" pitchFamily="34" charset="0"/>
              <a:buNone/>
              <a:defRPr sz="3600">
                <a:solidFill>
                  <a:schemeClr val="bg2"/>
                </a:solidFill>
                <a:latin typeface="Evelyn Raleway SemiBold" panose="020B0703030101060003" pitchFamily="3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Secondary headline</a:t>
            </a:r>
          </a:p>
        </p:txBody>
      </p:sp>
      <p:sp>
        <p:nvSpPr>
          <p:cNvPr id="15" name="Text Placeholder 10">
            <a:extLst>
              <a:ext uri="{FF2B5EF4-FFF2-40B4-BE49-F238E27FC236}">
                <a16:creationId xmlns:a16="http://schemas.microsoft.com/office/drawing/2014/main" id="{61648B48-2072-4B90-87BC-1F6A34A181E5}"/>
              </a:ext>
            </a:extLst>
          </p:cNvPr>
          <p:cNvSpPr>
            <a:spLocks noGrp="1"/>
          </p:cNvSpPr>
          <p:nvPr>
            <p:ph type="body" sz="quarter" idx="48"/>
          </p:nvPr>
        </p:nvSpPr>
        <p:spPr>
          <a:xfrm>
            <a:off x="16153826" y="4551680"/>
            <a:ext cx="7146000" cy="2762551"/>
          </a:xfrm>
        </p:spPr>
        <p:txBody>
          <a:bodyPr lIns="0" tIns="0" rIns="18000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1283389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4638F-B540-4114-8AA5-06EE43E887A8}"/>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DE"/>
          </a:p>
        </p:txBody>
      </p:sp>
      <p:sp>
        <p:nvSpPr>
          <p:cNvPr id="3" name="Date Placeholder 2">
            <a:extLst>
              <a:ext uri="{FF2B5EF4-FFF2-40B4-BE49-F238E27FC236}">
                <a16:creationId xmlns:a16="http://schemas.microsoft.com/office/drawing/2014/main" id="{59118A3A-6E61-499F-A88D-34717380496F}"/>
              </a:ext>
            </a:extLst>
          </p:cNvPr>
          <p:cNvSpPr>
            <a:spLocks noGrp="1"/>
          </p:cNvSpPr>
          <p:nvPr>
            <p:ph type="dt" sz="half" idx="10"/>
          </p:nvPr>
        </p:nvSpPr>
        <p:spPr/>
        <p:txBody>
          <a:bodyPr/>
          <a:lstStyle/>
          <a:p>
            <a:fld id="{0B106BC3-5973-48FE-B499-5FE1AB200410}" type="datetime4">
              <a:rPr lang="en-GB" smtClean="0"/>
              <a:t>31 July 2024</a:t>
            </a:fld>
            <a:endParaRPr lang="de-DE"/>
          </a:p>
        </p:txBody>
      </p:sp>
      <p:sp>
        <p:nvSpPr>
          <p:cNvPr id="4" name="Footer Placeholder 3">
            <a:extLst>
              <a:ext uri="{FF2B5EF4-FFF2-40B4-BE49-F238E27FC236}">
                <a16:creationId xmlns:a16="http://schemas.microsoft.com/office/drawing/2014/main" id="{A97C0A7D-2521-4CDE-AC2D-A05BE3CF9B76}"/>
              </a:ext>
            </a:extLst>
          </p:cNvPr>
          <p:cNvSpPr>
            <a:spLocks noGrp="1"/>
          </p:cNvSpPr>
          <p:nvPr>
            <p:ph type="ftr" sz="quarter" idx="11"/>
          </p:nvPr>
        </p:nvSpPr>
        <p:spPr/>
        <p:txBody>
          <a:bodyPr/>
          <a:lstStyle>
            <a:lvl1pPr>
              <a:defRPr>
                <a:latin typeface="Evelyn Raleway SemiBold" panose="020B0703030101060003" pitchFamily="34" charset="0"/>
              </a:defRPr>
            </a:lvl1pPr>
          </a:lstStyle>
          <a:p>
            <a:r>
              <a:rPr lang="en-GB" dirty="0"/>
              <a:t>Presentation title here – 00 Month 2022</a:t>
            </a:r>
            <a:endParaRPr lang="de-DE"/>
          </a:p>
        </p:txBody>
      </p:sp>
      <p:sp>
        <p:nvSpPr>
          <p:cNvPr id="5" name="Slide Number Placeholder 4">
            <a:extLst>
              <a:ext uri="{FF2B5EF4-FFF2-40B4-BE49-F238E27FC236}">
                <a16:creationId xmlns:a16="http://schemas.microsoft.com/office/drawing/2014/main" id="{651C8356-7476-4801-8911-A5D605D3159B}"/>
              </a:ext>
            </a:extLst>
          </p:cNvPr>
          <p:cNvSpPr>
            <a:spLocks noGrp="1"/>
          </p:cNvSpPr>
          <p:nvPr>
            <p:ph type="sldNum" sz="quarter" idx="12"/>
          </p:nvPr>
        </p:nvSpPr>
        <p:spPr/>
        <p:txBody>
          <a:bodyPr/>
          <a:lstStyle>
            <a:lvl1pPr>
              <a:defRPr>
                <a:latin typeface="Evelyn Raleway SemiBold" panose="020B0703030101060003" pitchFamily="34" charset="0"/>
              </a:defRPr>
            </a:lvl1pPr>
          </a:lstStyle>
          <a:p>
            <a:fld id="{4CF15934-3EDC-49D4-8294-13D572B9231D}" type="slidenum">
              <a:rPr lang="de-DE" smtClean="0"/>
              <a:pPr/>
              <a:t>‹#›</a:t>
            </a:fld>
            <a:endParaRPr lang="de-DE"/>
          </a:p>
        </p:txBody>
      </p:sp>
      <p:sp>
        <p:nvSpPr>
          <p:cNvPr id="6" name="Text Placeholder 28">
            <a:extLst>
              <a:ext uri="{FF2B5EF4-FFF2-40B4-BE49-F238E27FC236}">
                <a16:creationId xmlns:a16="http://schemas.microsoft.com/office/drawing/2014/main" id="{B498E69D-C5D9-427D-A13E-B00D60DC7523}"/>
              </a:ext>
            </a:extLst>
          </p:cNvPr>
          <p:cNvSpPr>
            <a:spLocks noGrp="1"/>
          </p:cNvSpPr>
          <p:nvPr>
            <p:ph type="body" sz="quarter" idx="43" hasCustomPrompt="1"/>
          </p:nvPr>
        </p:nvSpPr>
        <p:spPr>
          <a:xfrm>
            <a:off x="898988" y="812169"/>
            <a:ext cx="7656050" cy="407612"/>
          </a:xfrm>
        </p:spPr>
        <p:txBody>
          <a:bodyPr lIns="0"/>
          <a:lstStyle>
            <a:lvl1pPr>
              <a:defRPr sz="2000" cap="all" spc="100" baseline="0">
                <a:solidFill>
                  <a:schemeClr val="tx2"/>
                </a:solidFill>
                <a:latin typeface="Evelyn Raleway ExtraBold" panose="020B0903030101060003" pitchFamily="34" charset="0"/>
              </a:defRPr>
            </a:lvl1pPr>
            <a:lvl2pPr>
              <a:defRPr sz="2000" cap="all" spc="100" baseline="0">
                <a:latin typeface="Evelyn Raleway ExtraBold" panose="020B0903030101060003" pitchFamily="34" charset="0"/>
              </a:defRPr>
            </a:lvl2pPr>
            <a:lvl3pPr>
              <a:defRPr sz="2000" cap="all" spc="100" baseline="0">
                <a:latin typeface="Evelyn Raleway ExtraBold" panose="020B0903030101060003" pitchFamily="34" charset="0"/>
              </a:defRPr>
            </a:lvl3pPr>
            <a:lvl4pPr>
              <a:defRPr sz="2000" cap="all" spc="100" baseline="0">
                <a:latin typeface="Evelyn Raleway ExtraBold" panose="020B0903030101060003" pitchFamily="34" charset="0"/>
              </a:defRPr>
            </a:lvl4pPr>
            <a:lvl5pPr>
              <a:defRPr sz="2000" cap="all" spc="100" baseline="0">
                <a:latin typeface="Evelyn Raleway ExtraBold" panose="020B0903030101060003" pitchFamily="34" charset="0"/>
              </a:defRPr>
            </a:lvl5pPr>
          </a:lstStyle>
          <a:p>
            <a:pPr lvl="0"/>
            <a:r>
              <a:rPr lang="en-US"/>
              <a:t>Section headline at 20pt</a:t>
            </a:r>
          </a:p>
        </p:txBody>
      </p:sp>
      <p:sp>
        <p:nvSpPr>
          <p:cNvPr id="9" name="Text Placeholder 12">
            <a:extLst>
              <a:ext uri="{FF2B5EF4-FFF2-40B4-BE49-F238E27FC236}">
                <a16:creationId xmlns:a16="http://schemas.microsoft.com/office/drawing/2014/main" id="{E6E9D775-11CC-4DC6-9062-1C528F8567B8}"/>
              </a:ext>
            </a:extLst>
          </p:cNvPr>
          <p:cNvSpPr>
            <a:spLocks noGrp="1"/>
          </p:cNvSpPr>
          <p:nvPr>
            <p:ph type="body" sz="quarter" idx="14" hasCustomPrompt="1"/>
          </p:nvPr>
        </p:nvSpPr>
        <p:spPr>
          <a:xfrm>
            <a:off x="898988" y="3650118"/>
            <a:ext cx="7656050" cy="659796"/>
          </a:xfrm>
        </p:spPr>
        <p:txBody>
          <a:bodyPr lIns="0" anchor="b"/>
          <a:lstStyle>
            <a:lvl1pPr marL="0" indent="0">
              <a:buFont typeface="Arial" panose="020B0604020202020204" pitchFamily="34" charset="0"/>
              <a:buNone/>
              <a:defRPr sz="3600">
                <a:solidFill>
                  <a:schemeClr val="bg2"/>
                </a:solidFill>
                <a:latin typeface="Evelyn Raleway SemiBold" panose="020B0703030101060003" pitchFamily="3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Secondary headline at 36pt</a:t>
            </a:r>
          </a:p>
        </p:txBody>
      </p:sp>
      <p:sp>
        <p:nvSpPr>
          <p:cNvPr id="11" name="Text Placeholder 10">
            <a:extLst>
              <a:ext uri="{FF2B5EF4-FFF2-40B4-BE49-F238E27FC236}">
                <a16:creationId xmlns:a16="http://schemas.microsoft.com/office/drawing/2014/main" id="{536E475D-4651-44ED-AB69-AA759EDDDCA4}"/>
              </a:ext>
            </a:extLst>
          </p:cNvPr>
          <p:cNvSpPr>
            <a:spLocks noGrp="1"/>
          </p:cNvSpPr>
          <p:nvPr>
            <p:ph type="body" sz="quarter" idx="44"/>
          </p:nvPr>
        </p:nvSpPr>
        <p:spPr>
          <a:xfrm>
            <a:off x="900000" y="4551680"/>
            <a:ext cx="21960000" cy="7074324"/>
          </a:xfrm>
        </p:spPr>
        <p:txBody>
          <a:bodyPr lIns="0" tIns="0" rIns="180000" bIns="0" numCol="2" spcCol="90000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3299806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ntroduction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4638F-B540-4114-8AA5-06EE43E887A8}"/>
              </a:ext>
            </a:extLst>
          </p:cNvPr>
          <p:cNvSpPr>
            <a:spLocks noGrp="1"/>
          </p:cNvSpPr>
          <p:nvPr>
            <p:ph type="title" hasCustomPrompt="1"/>
          </p:nvPr>
        </p:nvSpPr>
        <p:spPr>
          <a:xfrm>
            <a:off x="900001" y="3625199"/>
            <a:ext cx="8759814" cy="6555641"/>
          </a:xfrm>
        </p:spPr>
        <p:txBody>
          <a:bodyPr lIns="0" tIns="0" anchor="t"/>
          <a:lstStyle>
            <a:lvl1pPr>
              <a:lnSpc>
                <a:spcPct val="100000"/>
              </a:lnSpc>
              <a:defRPr>
                <a:solidFill>
                  <a:schemeClr val="tx2"/>
                </a:solidFill>
              </a:defRPr>
            </a:lvl1pPr>
          </a:lstStyle>
          <a:p>
            <a:r>
              <a:rPr lang="en-US"/>
              <a:t>Title at 60pt to go in</a:t>
            </a:r>
            <a:br>
              <a:rPr lang="en-US"/>
            </a:br>
            <a:r>
              <a:rPr lang="en-US"/>
              <a:t>to this space when we have a single column of body text. This title can then be extended to </a:t>
            </a:r>
            <a:br>
              <a:rPr lang="en-US"/>
            </a:br>
            <a:r>
              <a:rPr lang="en-US"/>
              <a:t>become an introduction </a:t>
            </a:r>
            <a:br>
              <a:rPr lang="en-US"/>
            </a:br>
            <a:r>
              <a:rPr lang="en-US"/>
              <a:t>to the slide.</a:t>
            </a:r>
            <a:endParaRPr lang="de-DE"/>
          </a:p>
        </p:txBody>
      </p:sp>
      <p:sp>
        <p:nvSpPr>
          <p:cNvPr id="3" name="Date Placeholder 2">
            <a:extLst>
              <a:ext uri="{FF2B5EF4-FFF2-40B4-BE49-F238E27FC236}">
                <a16:creationId xmlns:a16="http://schemas.microsoft.com/office/drawing/2014/main" id="{59118A3A-6E61-499F-A88D-34717380496F}"/>
              </a:ext>
            </a:extLst>
          </p:cNvPr>
          <p:cNvSpPr>
            <a:spLocks noGrp="1"/>
          </p:cNvSpPr>
          <p:nvPr>
            <p:ph type="dt" sz="half" idx="10"/>
          </p:nvPr>
        </p:nvSpPr>
        <p:spPr/>
        <p:txBody>
          <a:bodyPr/>
          <a:lstStyle/>
          <a:p>
            <a:fld id="{9D7AE9D8-282F-4E17-A038-4A3A3A4181F8}" type="datetime4">
              <a:rPr lang="en-GB" smtClean="0"/>
              <a:t>31 July 2024</a:t>
            </a:fld>
            <a:endParaRPr lang="de-DE"/>
          </a:p>
        </p:txBody>
      </p:sp>
      <p:sp>
        <p:nvSpPr>
          <p:cNvPr id="4" name="Footer Placeholder 3">
            <a:extLst>
              <a:ext uri="{FF2B5EF4-FFF2-40B4-BE49-F238E27FC236}">
                <a16:creationId xmlns:a16="http://schemas.microsoft.com/office/drawing/2014/main" id="{A97C0A7D-2521-4CDE-AC2D-A05BE3CF9B76}"/>
              </a:ext>
            </a:extLst>
          </p:cNvPr>
          <p:cNvSpPr>
            <a:spLocks noGrp="1"/>
          </p:cNvSpPr>
          <p:nvPr>
            <p:ph type="ftr" sz="quarter" idx="11"/>
          </p:nvPr>
        </p:nvSpPr>
        <p:spPr/>
        <p:txBody>
          <a:bodyPr/>
          <a:lstStyle>
            <a:lvl1pPr>
              <a:defRPr>
                <a:latin typeface="Evelyn Raleway SemiBold" panose="020B0703030101060003" pitchFamily="34" charset="0"/>
              </a:defRPr>
            </a:lvl1pPr>
          </a:lstStyle>
          <a:p>
            <a:r>
              <a:rPr lang="en-GB" dirty="0"/>
              <a:t>Presentation title here – 00 Month 2022</a:t>
            </a:r>
            <a:endParaRPr lang="de-DE"/>
          </a:p>
        </p:txBody>
      </p:sp>
      <p:sp>
        <p:nvSpPr>
          <p:cNvPr id="5" name="Slide Number Placeholder 4">
            <a:extLst>
              <a:ext uri="{FF2B5EF4-FFF2-40B4-BE49-F238E27FC236}">
                <a16:creationId xmlns:a16="http://schemas.microsoft.com/office/drawing/2014/main" id="{651C8356-7476-4801-8911-A5D605D3159B}"/>
              </a:ext>
            </a:extLst>
          </p:cNvPr>
          <p:cNvSpPr>
            <a:spLocks noGrp="1"/>
          </p:cNvSpPr>
          <p:nvPr>
            <p:ph type="sldNum" sz="quarter" idx="12"/>
          </p:nvPr>
        </p:nvSpPr>
        <p:spPr/>
        <p:txBody>
          <a:bodyPr/>
          <a:lstStyle>
            <a:lvl1pPr>
              <a:defRPr>
                <a:latin typeface="Evelyn Raleway SemiBold" panose="020B0703030101060003" pitchFamily="34" charset="0"/>
              </a:defRPr>
            </a:lvl1pPr>
          </a:lstStyle>
          <a:p>
            <a:fld id="{4CF15934-3EDC-49D4-8294-13D572B9231D}" type="slidenum">
              <a:rPr lang="de-DE" smtClean="0"/>
              <a:pPr/>
              <a:t>‹#›</a:t>
            </a:fld>
            <a:endParaRPr lang="de-DE"/>
          </a:p>
        </p:txBody>
      </p:sp>
      <p:sp>
        <p:nvSpPr>
          <p:cNvPr id="6" name="Text Placeholder 28">
            <a:extLst>
              <a:ext uri="{FF2B5EF4-FFF2-40B4-BE49-F238E27FC236}">
                <a16:creationId xmlns:a16="http://schemas.microsoft.com/office/drawing/2014/main" id="{B498E69D-C5D9-427D-A13E-B00D60DC7523}"/>
              </a:ext>
            </a:extLst>
          </p:cNvPr>
          <p:cNvSpPr>
            <a:spLocks noGrp="1"/>
          </p:cNvSpPr>
          <p:nvPr>
            <p:ph type="body" sz="quarter" idx="43" hasCustomPrompt="1"/>
          </p:nvPr>
        </p:nvSpPr>
        <p:spPr>
          <a:xfrm>
            <a:off x="898988" y="812169"/>
            <a:ext cx="7656050" cy="407612"/>
          </a:xfrm>
        </p:spPr>
        <p:txBody>
          <a:bodyPr lIns="0"/>
          <a:lstStyle>
            <a:lvl1pPr>
              <a:defRPr sz="2000" cap="all" spc="100" baseline="0">
                <a:solidFill>
                  <a:schemeClr val="tx2"/>
                </a:solidFill>
                <a:latin typeface="Evelyn Raleway ExtraBold" panose="020B0903030101060003" pitchFamily="34" charset="0"/>
              </a:defRPr>
            </a:lvl1pPr>
            <a:lvl2pPr>
              <a:defRPr sz="2000" cap="all" spc="100" baseline="0">
                <a:latin typeface="Evelyn Raleway ExtraBold" panose="020B0903030101060003" pitchFamily="34" charset="0"/>
              </a:defRPr>
            </a:lvl2pPr>
            <a:lvl3pPr>
              <a:defRPr sz="2000" cap="all" spc="100" baseline="0">
                <a:latin typeface="Evelyn Raleway ExtraBold" panose="020B0903030101060003" pitchFamily="34" charset="0"/>
              </a:defRPr>
            </a:lvl3pPr>
            <a:lvl4pPr>
              <a:defRPr sz="2000" cap="all" spc="100" baseline="0">
                <a:latin typeface="Evelyn Raleway ExtraBold" panose="020B0903030101060003" pitchFamily="34" charset="0"/>
              </a:defRPr>
            </a:lvl4pPr>
            <a:lvl5pPr>
              <a:defRPr sz="2000" cap="all" spc="100" baseline="0">
                <a:latin typeface="Evelyn Raleway ExtraBold" panose="020B0903030101060003" pitchFamily="34" charset="0"/>
              </a:defRPr>
            </a:lvl5pPr>
          </a:lstStyle>
          <a:p>
            <a:pPr lvl="0"/>
            <a:r>
              <a:rPr lang="en-US"/>
              <a:t>Section headline at 20pt</a:t>
            </a:r>
          </a:p>
        </p:txBody>
      </p:sp>
      <p:sp>
        <p:nvSpPr>
          <p:cNvPr id="15" name="Text Placeholder 10">
            <a:extLst>
              <a:ext uri="{FF2B5EF4-FFF2-40B4-BE49-F238E27FC236}">
                <a16:creationId xmlns:a16="http://schemas.microsoft.com/office/drawing/2014/main" id="{61648B48-2072-4B90-87BC-1F6A34A181E5}"/>
              </a:ext>
            </a:extLst>
          </p:cNvPr>
          <p:cNvSpPr>
            <a:spLocks noGrp="1"/>
          </p:cNvSpPr>
          <p:nvPr>
            <p:ph type="body" sz="quarter" idx="48"/>
          </p:nvPr>
        </p:nvSpPr>
        <p:spPr>
          <a:xfrm>
            <a:off x="12379569" y="3747119"/>
            <a:ext cx="11130619" cy="2762551"/>
          </a:xfrm>
        </p:spPr>
        <p:txBody>
          <a:bodyPr lIns="0" tIns="0" rIns="720000" bIns="0">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3487503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B79680B-C83F-4449-8C4A-E0D3B3B389D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14" name="Rectangle 13">
            <a:extLst>
              <a:ext uri="{FF2B5EF4-FFF2-40B4-BE49-F238E27FC236}">
                <a16:creationId xmlns:a16="http://schemas.microsoft.com/office/drawing/2014/main" id="{B37D937C-8CE9-4F9C-8131-4137615254D0}"/>
              </a:ext>
            </a:extLst>
          </p:cNvPr>
          <p:cNvSpPr/>
          <p:nvPr/>
        </p:nvSpPr>
        <p:spPr>
          <a:xfrm>
            <a:off x="0" y="12798425"/>
            <a:ext cx="24384000" cy="917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776B1605-F3AB-4984-99F8-787DFCA65852}"/>
              </a:ext>
            </a:extLst>
          </p:cNvPr>
          <p:cNvSpPr>
            <a:spLocks noGrp="1"/>
          </p:cNvSpPr>
          <p:nvPr>
            <p:ph type="title" hasCustomPrompt="1"/>
          </p:nvPr>
        </p:nvSpPr>
        <p:spPr>
          <a:xfrm>
            <a:off x="900000" y="4706469"/>
            <a:ext cx="22609175" cy="3970318"/>
          </a:xfrm>
        </p:spPr>
        <p:txBody>
          <a:bodyPr lIns="3240000" rIns="3240000" anchor="t"/>
          <a:lstStyle>
            <a:lvl1pPr algn="ctr">
              <a:lnSpc>
                <a:spcPct val="90000"/>
              </a:lnSpc>
              <a:defRPr sz="7000" cap="all" baseline="0">
                <a:solidFill>
                  <a:schemeClr val="bg1"/>
                </a:solidFill>
              </a:defRPr>
            </a:lvl1pPr>
          </a:lstStyle>
          <a:p>
            <a:r>
              <a:rPr lang="en-US"/>
              <a:t>Quote or key statement at 70pt to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Etiam</a:t>
            </a:r>
            <a:r>
              <a:rPr lang="en-US"/>
              <a:t> </a:t>
            </a:r>
            <a:r>
              <a:rPr lang="en-US" err="1"/>
              <a:t>eget</a:t>
            </a:r>
            <a:r>
              <a:rPr lang="en-US"/>
              <a:t> libero </a:t>
            </a:r>
            <a:r>
              <a:rPr lang="en-US" err="1"/>
              <a:t>risus</a:t>
            </a:r>
            <a:r>
              <a:rPr lang="en-US"/>
              <a:t>.”</a:t>
            </a:r>
            <a:endParaRPr lang="de-DE"/>
          </a:p>
        </p:txBody>
      </p:sp>
      <p:sp>
        <p:nvSpPr>
          <p:cNvPr id="8" name="Text Placeholder 28">
            <a:extLst>
              <a:ext uri="{FF2B5EF4-FFF2-40B4-BE49-F238E27FC236}">
                <a16:creationId xmlns:a16="http://schemas.microsoft.com/office/drawing/2014/main" id="{83986042-3A31-4456-828E-F623B5E67999}"/>
              </a:ext>
            </a:extLst>
          </p:cNvPr>
          <p:cNvSpPr>
            <a:spLocks noGrp="1"/>
          </p:cNvSpPr>
          <p:nvPr>
            <p:ph type="body" sz="quarter" idx="43" hasCustomPrompt="1"/>
          </p:nvPr>
        </p:nvSpPr>
        <p:spPr>
          <a:xfrm>
            <a:off x="898988" y="812169"/>
            <a:ext cx="7656050" cy="407612"/>
          </a:xfrm>
        </p:spPr>
        <p:txBody>
          <a:bodyPr lIns="0"/>
          <a:lstStyle>
            <a:lvl1pPr>
              <a:defRPr sz="2000" cap="all" spc="100" baseline="0">
                <a:solidFill>
                  <a:schemeClr val="bg1"/>
                </a:solidFill>
                <a:latin typeface="Evelyn Raleway ExtraBold" panose="020B0604020202020204" charset="0"/>
              </a:defRPr>
            </a:lvl1pPr>
            <a:lvl2pPr>
              <a:defRPr sz="2000" cap="all" spc="100" baseline="0">
                <a:latin typeface="Evelyn Raleway ExtraBold" panose="020B0903030101060003" pitchFamily="34" charset="0"/>
              </a:defRPr>
            </a:lvl2pPr>
            <a:lvl3pPr>
              <a:defRPr sz="2000" cap="all" spc="100" baseline="0">
                <a:latin typeface="Evelyn Raleway ExtraBold" panose="020B0903030101060003" pitchFamily="34" charset="0"/>
              </a:defRPr>
            </a:lvl3pPr>
            <a:lvl4pPr>
              <a:defRPr sz="2000" cap="all" spc="100" baseline="0">
                <a:latin typeface="Evelyn Raleway ExtraBold" panose="020B0903030101060003" pitchFamily="34" charset="0"/>
              </a:defRPr>
            </a:lvl4pPr>
            <a:lvl5pPr>
              <a:defRPr sz="2000" cap="all" spc="100" baseline="0">
                <a:latin typeface="Evelyn Raleway ExtraBold" panose="020B0903030101060003" pitchFamily="34" charset="0"/>
              </a:defRPr>
            </a:lvl5pPr>
          </a:lstStyle>
          <a:p>
            <a:pPr lvl="0"/>
            <a:r>
              <a:rPr lang="en-US"/>
              <a:t>Section headline at 20pt</a:t>
            </a:r>
          </a:p>
        </p:txBody>
      </p:sp>
      <p:sp>
        <p:nvSpPr>
          <p:cNvPr id="9" name="Text Placeholder 12">
            <a:extLst>
              <a:ext uri="{FF2B5EF4-FFF2-40B4-BE49-F238E27FC236}">
                <a16:creationId xmlns:a16="http://schemas.microsoft.com/office/drawing/2014/main" id="{57A475C0-1B0B-4891-B11A-F4614877AD2D}"/>
              </a:ext>
            </a:extLst>
          </p:cNvPr>
          <p:cNvSpPr>
            <a:spLocks noGrp="1"/>
          </p:cNvSpPr>
          <p:nvPr>
            <p:ph type="body" sz="quarter" idx="14" hasCustomPrompt="1"/>
          </p:nvPr>
        </p:nvSpPr>
        <p:spPr>
          <a:xfrm>
            <a:off x="898988" y="9562457"/>
            <a:ext cx="22597598" cy="659796"/>
          </a:xfrm>
        </p:spPr>
        <p:txBody>
          <a:bodyPr lIns="0" rIns="0" anchor="b"/>
          <a:lstStyle>
            <a:lvl1pPr marL="0" indent="0" algn="ctr">
              <a:buFont typeface="Arial" panose="020B0604020202020204" pitchFamily="34" charset="0"/>
              <a:buNone/>
              <a:defRPr sz="3600">
                <a:solidFill>
                  <a:schemeClr val="bg2"/>
                </a:solidFill>
                <a:latin typeface="Evelyn Raleway SemiBold" panose="020B060402020202020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Name Surname</a:t>
            </a:r>
          </a:p>
        </p:txBody>
      </p:sp>
      <p:sp>
        <p:nvSpPr>
          <p:cNvPr id="10" name="Text Placeholder 12">
            <a:extLst>
              <a:ext uri="{FF2B5EF4-FFF2-40B4-BE49-F238E27FC236}">
                <a16:creationId xmlns:a16="http://schemas.microsoft.com/office/drawing/2014/main" id="{7820FEBD-A5C1-40C3-8647-DF512874C176}"/>
              </a:ext>
            </a:extLst>
          </p:cNvPr>
          <p:cNvSpPr>
            <a:spLocks noGrp="1"/>
          </p:cNvSpPr>
          <p:nvPr>
            <p:ph type="body" sz="quarter" idx="44" hasCustomPrompt="1"/>
          </p:nvPr>
        </p:nvSpPr>
        <p:spPr>
          <a:xfrm>
            <a:off x="887413" y="10199882"/>
            <a:ext cx="22597598" cy="439159"/>
          </a:xfrm>
        </p:spPr>
        <p:txBody>
          <a:bodyPr lIns="0" rIns="0" anchor="b"/>
          <a:lstStyle>
            <a:lvl1pPr marL="0" indent="0" algn="ctr">
              <a:buFont typeface="Arial" panose="020B0604020202020204" pitchFamily="34" charset="0"/>
              <a:buNone/>
              <a:defRPr sz="2200">
                <a:solidFill>
                  <a:schemeClr val="bg1"/>
                </a:solidFill>
                <a:latin typeface="Evelyn Raleway SemiBold" panose="020B060402020202020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Job title to go here</a:t>
            </a:r>
          </a:p>
        </p:txBody>
      </p:sp>
      <p:sp>
        <p:nvSpPr>
          <p:cNvPr id="13" name="TextBox 12">
            <a:extLst>
              <a:ext uri="{FF2B5EF4-FFF2-40B4-BE49-F238E27FC236}">
                <a16:creationId xmlns:a16="http://schemas.microsoft.com/office/drawing/2014/main" id="{937DACC3-867F-4731-98BF-C722106C0229}"/>
              </a:ext>
            </a:extLst>
          </p:cNvPr>
          <p:cNvSpPr txBox="1"/>
          <p:nvPr/>
        </p:nvSpPr>
        <p:spPr>
          <a:xfrm>
            <a:off x="11306517" y="1911358"/>
            <a:ext cx="1399742" cy="4708981"/>
          </a:xfrm>
          <a:prstGeom prst="rect">
            <a:avLst/>
          </a:prstGeom>
          <a:noFill/>
        </p:spPr>
        <p:txBody>
          <a:bodyPr wrap="none" tIns="0" bIns="0" rtlCol="0">
            <a:spAutoFit/>
          </a:bodyPr>
          <a:lstStyle/>
          <a:p>
            <a:r>
              <a:rPr lang="en-GB" sz="30000" dirty="0">
                <a:solidFill>
                  <a:schemeClr val="tx2"/>
                </a:solidFill>
              </a:rPr>
              <a:t>“</a:t>
            </a:r>
            <a:endParaRPr lang="de-DE" sz="30000">
              <a:solidFill>
                <a:schemeClr val="tx2"/>
              </a:solidFill>
            </a:endParaRPr>
          </a:p>
        </p:txBody>
      </p:sp>
      <p:sp>
        <p:nvSpPr>
          <p:cNvPr id="15" name="Rectangle 14">
            <a:extLst>
              <a:ext uri="{FF2B5EF4-FFF2-40B4-BE49-F238E27FC236}">
                <a16:creationId xmlns:a16="http://schemas.microsoft.com/office/drawing/2014/main" id="{CCA6C443-78B0-44D8-ADFF-8434D2B200C0}"/>
              </a:ext>
            </a:extLst>
          </p:cNvPr>
          <p:cNvSpPr/>
          <p:nvPr userDrawn="1"/>
        </p:nvSpPr>
        <p:spPr>
          <a:xfrm>
            <a:off x="0" y="12798425"/>
            <a:ext cx="24384000" cy="9175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Box 15">
            <a:extLst>
              <a:ext uri="{FF2B5EF4-FFF2-40B4-BE49-F238E27FC236}">
                <a16:creationId xmlns:a16="http://schemas.microsoft.com/office/drawing/2014/main" id="{6853B46C-274A-4804-B6EA-A6AEA1F32BC7}"/>
              </a:ext>
            </a:extLst>
          </p:cNvPr>
          <p:cNvSpPr txBox="1"/>
          <p:nvPr userDrawn="1"/>
        </p:nvSpPr>
        <p:spPr>
          <a:xfrm>
            <a:off x="11306517" y="1911358"/>
            <a:ext cx="1399742" cy="4708981"/>
          </a:xfrm>
          <a:prstGeom prst="rect">
            <a:avLst/>
          </a:prstGeom>
          <a:noFill/>
        </p:spPr>
        <p:txBody>
          <a:bodyPr wrap="none" tIns="0" bIns="0" rtlCol="0">
            <a:spAutoFit/>
          </a:bodyPr>
          <a:lstStyle/>
          <a:p>
            <a:r>
              <a:rPr lang="en-GB" sz="30000" dirty="0">
                <a:solidFill>
                  <a:schemeClr val="bg2"/>
                </a:solidFill>
              </a:rPr>
              <a:t>“</a:t>
            </a:r>
            <a:endParaRPr lang="de-DE" sz="30000">
              <a:solidFill>
                <a:schemeClr val="bg2"/>
              </a:solidFill>
            </a:endParaRPr>
          </a:p>
        </p:txBody>
      </p:sp>
      <p:pic>
        <p:nvPicPr>
          <p:cNvPr id="18" name="Graphic 17">
            <a:extLst>
              <a:ext uri="{FF2B5EF4-FFF2-40B4-BE49-F238E27FC236}">
                <a16:creationId xmlns:a16="http://schemas.microsoft.com/office/drawing/2014/main" id="{CB604D7A-36C2-4CFC-A46F-833D6D23397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77071" y="12972477"/>
            <a:ext cx="2174394" cy="588752"/>
          </a:xfrm>
          <a:prstGeom prst="rect">
            <a:avLst/>
          </a:prstGeom>
        </p:spPr>
      </p:pic>
      <p:sp>
        <p:nvSpPr>
          <p:cNvPr id="6" name="Date Placeholder 5">
            <a:extLst>
              <a:ext uri="{FF2B5EF4-FFF2-40B4-BE49-F238E27FC236}">
                <a16:creationId xmlns:a16="http://schemas.microsoft.com/office/drawing/2014/main" id="{37B39B7C-8582-41B9-A844-1FB434864C1B}"/>
              </a:ext>
            </a:extLst>
          </p:cNvPr>
          <p:cNvSpPr>
            <a:spLocks noGrp="1"/>
          </p:cNvSpPr>
          <p:nvPr>
            <p:ph type="dt" sz="half" idx="45"/>
          </p:nvPr>
        </p:nvSpPr>
        <p:spPr/>
        <p:txBody>
          <a:bodyPr/>
          <a:lstStyle/>
          <a:p>
            <a:fld id="{BDFB17F4-CE0A-49F3-BFD6-CD8D3D6CD355}" type="datetime4">
              <a:rPr lang="en-GB" smtClean="0"/>
              <a:t>31 July 2024</a:t>
            </a:fld>
            <a:endParaRPr lang="de-DE"/>
          </a:p>
        </p:txBody>
      </p:sp>
      <p:sp>
        <p:nvSpPr>
          <p:cNvPr id="7" name="Footer Placeholder 6">
            <a:extLst>
              <a:ext uri="{FF2B5EF4-FFF2-40B4-BE49-F238E27FC236}">
                <a16:creationId xmlns:a16="http://schemas.microsoft.com/office/drawing/2014/main" id="{8243D866-02E5-4AB3-9438-B0EEBCB3B16A}"/>
              </a:ext>
            </a:extLst>
          </p:cNvPr>
          <p:cNvSpPr>
            <a:spLocks noGrp="1"/>
          </p:cNvSpPr>
          <p:nvPr>
            <p:ph type="ftr" sz="quarter" idx="46"/>
          </p:nvPr>
        </p:nvSpPr>
        <p:spPr/>
        <p:txBody>
          <a:bodyPr/>
          <a:lstStyle/>
          <a:p>
            <a:r>
              <a:rPr lang="en-GB" dirty="0"/>
              <a:t>Presentation title here – 00 Month 2022</a:t>
            </a:r>
            <a:endParaRPr lang="de-DE"/>
          </a:p>
        </p:txBody>
      </p:sp>
      <p:sp>
        <p:nvSpPr>
          <p:cNvPr id="19" name="Slide Number Placeholder 18">
            <a:extLst>
              <a:ext uri="{FF2B5EF4-FFF2-40B4-BE49-F238E27FC236}">
                <a16:creationId xmlns:a16="http://schemas.microsoft.com/office/drawing/2014/main" id="{95E79305-D586-4320-8ED2-9EA5C4036DE8}"/>
              </a:ext>
            </a:extLst>
          </p:cNvPr>
          <p:cNvSpPr>
            <a:spLocks noGrp="1"/>
          </p:cNvSpPr>
          <p:nvPr>
            <p:ph type="sldNum" sz="quarter" idx="47"/>
          </p:nvPr>
        </p:nvSpPr>
        <p:spPr/>
        <p:txBody>
          <a:bodyPr/>
          <a:lstStyle/>
          <a:p>
            <a:fld id="{4CF15934-3EDC-49D4-8294-13D572B9231D}" type="slidenum">
              <a:rPr lang="de-DE" smtClean="0"/>
              <a:pPr/>
              <a:t>‹#›</a:t>
            </a:fld>
            <a:endParaRPr lang="de-DE"/>
          </a:p>
        </p:txBody>
      </p:sp>
    </p:spTree>
    <p:extLst>
      <p:ext uri="{BB962C8B-B14F-4D97-AF65-F5344CB8AC3E}">
        <p14:creationId xmlns:p14="http://schemas.microsoft.com/office/powerpoint/2010/main" val="22863887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Quot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B79680B-C83F-4449-8C4A-E0D3B3B389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14" name="Rectangle 13">
            <a:extLst>
              <a:ext uri="{FF2B5EF4-FFF2-40B4-BE49-F238E27FC236}">
                <a16:creationId xmlns:a16="http://schemas.microsoft.com/office/drawing/2014/main" id="{B37D937C-8CE9-4F9C-8131-4137615254D0}"/>
              </a:ext>
            </a:extLst>
          </p:cNvPr>
          <p:cNvSpPr/>
          <p:nvPr/>
        </p:nvSpPr>
        <p:spPr>
          <a:xfrm>
            <a:off x="0" y="12798425"/>
            <a:ext cx="24384000" cy="917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776B1605-F3AB-4984-99F8-787DFCA65852}"/>
              </a:ext>
            </a:extLst>
          </p:cNvPr>
          <p:cNvSpPr>
            <a:spLocks noGrp="1"/>
          </p:cNvSpPr>
          <p:nvPr>
            <p:ph type="title" hasCustomPrompt="1"/>
          </p:nvPr>
        </p:nvSpPr>
        <p:spPr>
          <a:xfrm>
            <a:off x="900000" y="4706469"/>
            <a:ext cx="22609175" cy="3970318"/>
          </a:xfrm>
        </p:spPr>
        <p:txBody>
          <a:bodyPr lIns="3240000" rIns="3240000" anchor="t"/>
          <a:lstStyle>
            <a:lvl1pPr algn="ctr">
              <a:lnSpc>
                <a:spcPct val="90000"/>
              </a:lnSpc>
              <a:defRPr sz="7000" cap="all" baseline="0">
                <a:solidFill>
                  <a:schemeClr val="bg1"/>
                </a:solidFill>
              </a:defRPr>
            </a:lvl1pPr>
          </a:lstStyle>
          <a:p>
            <a:r>
              <a:rPr lang="en-US"/>
              <a:t>Quote or key </a:t>
            </a:r>
            <a:r>
              <a:rPr lang="en-US" err="1"/>
              <a:t>statment</a:t>
            </a:r>
            <a:r>
              <a:rPr lang="en-US"/>
              <a:t> at 70pt to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Etiam</a:t>
            </a:r>
            <a:r>
              <a:rPr lang="en-US"/>
              <a:t> </a:t>
            </a:r>
            <a:r>
              <a:rPr lang="en-US" err="1"/>
              <a:t>eget</a:t>
            </a:r>
            <a:r>
              <a:rPr lang="en-US"/>
              <a:t> libero </a:t>
            </a:r>
            <a:r>
              <a:rPr lang="en-US" err="1"/>
              <a:t>risus</a:t>
            </a:r>
            <a:r>
              <a:rPr lang="en-US"/>
              <a:t>.”</a:t>
            </a:r>
            <a:endParaRPr lang="de-DE"/>
          </a:p>
        </p:txBody>
      </p:sp>
      <p:sp>
        <p:nvSpPr>
          <p:cNvPr id="8" name="Text Placeholder 28">
            <a:extLst>
              <a:ext uri="{FF2B5EF4-FFF2-40B4-BE49-F238E27FC236}">
                <a16:creationId xmlns:a16="http://schemas.microsoft.com/office/drawing/2014/main" id="{83986042-3A31-4456-828E-F623B5E67999}"/>
              </a:ext>
            </a:extLst>
          </p:cNvPr>
          <p:cNvSpPr>
            <a:spLocks noGrp="1"/>
          </p:cNvSpPr>
          <p:nvPr>
            <p:ph type="body" sz="quarter" idx="43" hasCustomPrompt="1"/>
          </p:nvPr>
        </p:nvSpPr>
        <p:spPr>
          <a:xfrm>
            <a:off x="898988" y="812169"/>
            <a:ext cx="7656050" cy="407612"/>
          </a:xfrm>
        </p:spPr>
        <p:txBody>
          <a:bodyPr lIns="0"/>
          <a:lstStyle>
            <a:lvl1pPr>
              <a:defRPr sz="2000" cap="all" spc="100" baseline="0">
                <a:solidFill>
                  <a:schemeClr val="bg1"/>
                </a:solidFill>
                <a:latin typeface="Evelyn Raleway ExtraBold" panose="020B0604020202020204" charset="0"/>
              </a:defRPr>
            </a:lvl1pPr>
            <a:lvl2pPr>
              <a:defRPr sz="2000" cap="all" spc="100" baseline="0">
                <a:latin typeface="Evelyn Raleway ExtraBold" panose="020B0903030101060003" pitchFamily="34" charset="0"/>
              </a:defRPr>
            </a:lvl2pPr>
            <a:lvl3pPr>
              <a:defRPr sz="2000" cap="all" spc="100" baseline="0">
                <a:latin typeface="Evelyn Raleway ExtraBold" panose="020B0903030101060003" pitchFamily="34" charset="0"/>
              </a:defRPr>
            </a:lvl3pPr>
            <a:lvl4pPr>
              <a:defRPr sz="2000" cap="all" spc="100" baseline="0">
                <a:latin typeface="Evelyn Raleway ExtraBold" panose="020B0903030101060003" pitchFamily="34" charset="0"/>
              </a:defRPr>
            </a:lvl4pPr>
            <a:lvl5pPr>
              <a:defRPr sz="2000" cap="all" spc="100" baseline="0">
                <a:latin typeface="Evelyn Raleway ExtraBold" panose="020B0903030101060003" pitchFamily="34" charset="0"/>
              </a:defRPr>
            </a:lvl5pPr>
          </a:lstStyle>
          <a:p>
            <a:pPr lvl="0"/>
            <a:r>
              <a:rPr lang="en-US"/>
              <a:t>Section headline at 20pt</a:t>
            </a:r>
          </a:p>
        </p:txBody>
      </p:sp>
      <p:sp>
        <p:nvSpPr>
          <p:cNvPr id="9" name="Text Placeholder 12">
            <a:extLst>
              <a:ext uri="{FF2B5EF4-FFF2-40B4-BE49-F238E27FC236}">
                <a16:creationId xmlns:a16="http://schemas.microsoft.com/office/drawing/2014/main" id="{57A475C0-1B0B-4891-B11A-F4614877AD2D}"/>
              </a:ext>
            </a:extLst>
          </p:cNvPr>
          <p:cNvSpPr>
            <a:spLocks noGrp="1"/>
          </p:cNvSpPr>
          <p:nvPr>
            <p:ph type="body" sz="quarter" idx="14" hasCustomPrompt="1"/>
          </p:nvPr>
        </p:nvSpPr>
        <p:spPr>
          <a:xfrm>
            <a:off x="898988" y="9562457"/>
            <a:ext cx="22597598" cy="659796"/>
          </a:xfrm>
        </p:spPr>
        <p:txBody>
          <a:bodyPr lIns="0" rIns="0" anchor="b"/>
          <a:lstStyle>
            <a:lvl1pPr marL="0" indent="0" algn="ctr">
              <a:buFont typeface="Arial" panose="020B0604020202020204" pitchFamily="34" charset="0"/>
              <a:buNone/>
              <a:defRPr sz="3600">
                <a:solidFill>
                  <a:schemeClr val="bg2"/>
                </a:solidFill>
                <a:latin typeface="Evelyn Raleway SemiBold" panose="020B060402020202020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Name Surname</a:t>
            </a:r>
          </a:p>
        </p:txBody>
      </p:sp>
      <p:sp>
        <p:nvSpPr>
          <p:cNvPr id="10" name="Text Placeholder 12">
            <a:extLst>
              <a:ext uri="{FF2B5EF4-FFF2-40B4-BE49-F238E27FC236}">
                <a16:creationId xmlns:a16="http://schemas.microsoft.com/office/drawing/2014/main" id="{7820FEBD-A5C1-40C3-8647-DF512874C176}"/>
              </a:ext>
            </a:extLst>
          </p:cNvPr>
          <p:cNvSpPr>
            <a:spLocks noGrp="1"/>
          </p:cNvSpPr>
          <p:nvPr>
            <p:ph type="body" sz="quarter" idx="44" hasCustomPrompt="1"/>
          </p:nvPr>
        </p:nvSpPr>
        <p:spPr>
          <a:xfrm>
            <a:off x="887413" y="10199882"/>
            <a:ext cx="22597598" cy="439159"/>
          </a:xfrm>
        </p:spPr>
        <p:txBody>
          <a:bodyPr lIns="0" rIns="0" anchor="b"/>
          <a:lstStyle>
            <a:lvl1pPr marL="0" indent="0" algn="ctr">
              <a:buFont typeface="Arial" panose="020B0604020202020204" pitchFamily="34" charset="0"/>
              <a:buNone/>
              <a:defRPr sz="2200">
                <a:solidFill>
                  <a:schemeClr val="bg1"/>
                </a:solidFill>
                <a:latin typeface="Evelyn Raleway SemiBold" panose="020B060402020202020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Job title to go here</a:t>
            </a:r>
          </a:p>
        </p:txBody>
      </p:sp>
      <p:sp>
        <p:nvSpPr>
          <p:cNvPr id="15" name="Rectangle 14">
            <a:extLst>
              <a:ext uri="{FF2B5EF4-FFF2-40B4-BE49-F238E27FC236}">
                <a16:creationId xmlns:a16="http://schemas.microsoft.com/office/drawing/2014/main" id="{CCA6C443-78B0-44D8-ADFF-8434D2B200C0}"/>
              </a:ext>
            </a:extLst>
          </p:cNvPr>
          <p:cNvSpPr/>
          <p:nvPr userDrawn="1"/>
        </p:nvSpPr>
        <p:spPr>
          <a:xfrm>
            <a:off x="0" y="12798425"/>
            <a:ext cx="24384000" cy="9175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Graphic 17">
            <a:extLst>
              <a:ext uri="{FF2B5EF4-FFF2-40B4-BE49-F238E27FC236}">
                <a16:creationId xmlns:a16="http://schemas.microsoft.com/office/drawing/2014/main" id="{CB604D7A-36C2-4CFC-A46F-833D6D23397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77071" y="12972477"/>
            <a:ext cx="2174394" cy="588752"/>
          </a:xfrm>
          <a:prstGeom prst="rect">
            <a:avLst/>
          </a:prstGeom>
        </p:spPr>
      </p:pic>
      <p:sp>
        <p:nvSpPr>
          <p:cNvPr id="6" name="Date Placeholder 5">
            <a:extLst>
              <a:ext uri="{FF2B5EF4-FFF2-40B4-BE49-F238E27FC236}">
                <a16:creationId xmlns:a16="http://schemas.microsoft.com/office/drawing/2014/main" id="{37B39B7C-8582-41B9-A844-1FB434864C1B}"/>
              </a:ext>
            </a:extLst>
          </p:cNvPr>
          <p:cNvSpPr>
            <a:spLocks noGrp="1"/>
          </p:cNvSpPr>
          <p:nvPr>
            <p:ph type="dt" sz="half" idx="45"/>
          </p:nvPr>
        </p:nvSpPr>
        <p:spPr/>
        <p:txBody>
          <a:bodyPr/>
          <a:lstStyle/>
          <a:p>
            <a:fld id="{BDFB17F4-CE0A-49F3-BFD6-CD8D3D6CD355}" type="datetime4">
              <a:rPr lang="en-GB" smtClean="0"/>
              <a:t>31 July 2024</a:t>
            </a:fld>
            <a:endParaRPr lang="de-DE"/>
          </a:p>
        </p:txBody>
      </p:sp>
      <p:sp>
        <p:nvSpPr>
          <p:cNvPr id="7" name="Footer Placeholder 6">
            <a:extLst>
              <a:ext uri="{FF2B5EF4-FFF2-40B4-BE49-F238E27FC236}">
                <a16:creationId xmlns:a16="http://schemas.microsoft.com/office/drawing/2014/main" id="{8243D866-02E5-4AB3-9438-B0EEBCB3B16A}"/>
              </a:ext>
            </a:extLst>
          </p:cNvPr>
          <p:cNvSpPr>
            <a:spLocks noGrp="1"/>
          </p:cNvSpPr>
          <p:nvPr>
            <p:ph type="ftr" sz="quarter" idx="46"/>
          </p:nvPr>
        </p:nvSpPr>
        <p:spPr/>
        <p:txBody>
          <a:bodyPr/>
          <a:lstStyle/>
          <a:p>
            <a:r>
              <a:rPr lang="en-GB" dirty="0"/>
              <a:t>Presentation title here – 00 Month 2022</a:t>
            </a:r>
            <a:endParaRPr lang="de-DE"/>
          </a:p>
        </p:txBody>
      </p:sp>
      <p:sp>
        <p:nvSpPr>
          <p:cNvPr id="19" name="Slide Number Placeholder 18">
            <a:extLst>
              <a:ext uri="{FF2B5EF4-FFF2-40B4-BE49-F238E27FC236}">
                <a16:creationId xmlns:a16="http://schemas.microsoft.com/office/drawing/2014/main" id="{95E79305-D586-4320-8ED2-9EA5C4036DE8}"/>
              </a:ext>
            </a:extLst>
          </p:cNvPr>
          <p:cNvSpPr>
            <a:spLocks noGrp="1"/>
          </p:cNvSpPr>
          <p:nvPr>
            <p:ph type="sldNum" sz="quarter" idx="47"/>
          </p:nvPr>
        </p:nvSpPr>
        <p:spPr/>
        <p:txBody>
          <a:bodyPr/>
          <a:lstStyle/>
          <a:p>
            <a:fld id="{4CF15934-3EDC-49D4-8294-13D572B9231D}" type="slidenum">
              <a:rPr lang="de-DE" smtClean="0"/>
              <a:pPr/>
              <a:t>‹#›</a:t>
            </a:fld>
            <a:endParaRPr lang="de-DE"/>
          </a:p>
        </p:txBody>
      </p:sp>
    </p:spTree>
    <p:extLst>
      <p:ext uri="{BB962C8B-B14F-4D97-AF65-F5344CB8AC3E}">
        <p14:creationId xmlns:p14="http://schemas.microsoft.com/office/powerpoint/2010/main" val="27910149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B1605-F3AB-4984-99F8-787DFCA65852}"/>
              </a:ext>
            </a:extLst>
          </p:cNvPr>
          <p:cNvSpPr>
            <a:spLocks noGrp="1"/>
          </p:cNvSpPr>
          <p:nvPr>
            <p:ph type="title" hasCustomPrompt="1"/>
          </p:nvPr>
        </p:nvSpPr>
        <p:spPr>
          <a:xfrm>
            <a:off x="900000" y="4706469"/>
            <a:ext cx="22609175" cy="3970318"/>
          </a:xfrm>
        </p:spPr>
        <p:txBody>
          <a:bodyPr lIns="3240000" rIns="3240000" anchor="t"/>
          <a:lstStyle>
            <a:lvl1pPr algn="ctr">
              <a:lnSpc>
                <a:spcPct val="90000"/>
              </a:lnSpc>
              <a:defRPr sz="7000" cap="all" baseline="0">
                <a:solidFill>
                  <a:srgbClr val="333333"/>
                </a:solidFill>
              </a:defRPr>
            </a:lvl1pPr>
          </a:lstStyle>
          <a:p>
            <a:r>
              <a:rPr lang="en-US"/>
              <a:t>Quote or key statement at 70pt to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Etiam</a:t>
            </a:r>
            <a:r>
              <a:rPr lang="en-US"/>
              <a:t> </a:t>
            </a:r>
            <a:r>
              <a:rPr lang="en-US" err="1"/>
              <a:t>eget</a:t>
            </a:r>
            <a:r>
              <a:rPr lang="en-US"/>
              <a:t> libero </a:t>
            </a:r>
            <a:r>
              <a:rPr lang="en-US" err="1"/>
              <a:t>risus</a:t>
            </a:r>
            <a:r>
              <a:rPr lang="en-US"/>
              <a:t>.”</a:t>
            </a:r>
            <a:endParaRPr lang="de-DE"/>
          </a:p>
        </p:txBody>
      </p:sp>
      <p:sp>
        <p:nvSpPr>
          <p:cNvPr id="3" name="Date Placeholder 2">
            <a:extLst>
              <a:ext uri="{FF2B5EF4-FFF2-40B4-BE49-F238E27FC236}">
                <a16:creationId xmlns:a16="http://schemas.microsoft.com/office/drawing/2014/main" id="{FC93A1CB-009A-4A50-9F60-E01213D6E6C3}"/>
              </a:ext>
            </a:extLst>
          </p:cNvPr>
          <p:cNvSpPr>
            <a:spLocks noGrp="1"/>
          </p:cNvSpPr>
          <p:nvPr>
            <p:ph type="dt" sz="half" idx="10"/>
          </p:nvPr>
        </p:nvSpPr>
        <p:spPr/>
        <p:txBody>
          <a:bodyPr/>
          <a:lstStyle/>
          <a:p>
            <a:fld id="{956BE636-CE88-49AD-8399-7F621F34FF81}" type="datetime4">
              <a:rPr lang="en-GB" smtClean="0"/>
              <a:t>31 July 2024</a:t>
            </a:fld>
            <a:endParaRPr lang="de-DE"/>
          </a:p>
        </p:txBody>
      </p:sp>
      <p:sp>
        <p:nvSpPr>
          <p:cNvPr id="4" name="Footer Placeholder 3">
            <a:extLst>
              <a:ext uri="{FF2B5EF4-FFF2-40B4-BE49-F238E27FC236}">
                <a16:creationId xmlns:a16="http://schemas.microsoft.com/office/drawing/2014/main" id="{F0821D0A-6C76-4437-AB3C-CF254570765A}"/>
              </a:ext>
            </a:extLst>
          </p:cNvPr>
          <p:cNvSpPr>
            <a:spLocks noGrp="1"/>
          </p:cNvSpPr>
          <p:nvPr>
            <p:ph type="ftr" sz="quarter" idx="11"/>
          </p:nvPr>
        </p:nvSpPr>
        <p:spPr/>
        <p:txBody>
          <a:bodyPr/>
          <a:lstStyle>
            <a:lvl1pPr>
              <a:defRPr>
                <a:latin typeface="Evelyn Raleway SemiBold" panose="020B0703030101060003" pitchFamily="34" charset="0"/>
              </a:defRPr>
            </a:lvl1pPr>
          </a:lstStyle>
          <a:p>
            <a:r>
              <a:rPr lang="en-GB" dirty="0"/>
              <a:t>Presentation title here – 00 Month 2022</a:t>
            </a:r>
            <a:endParaRPr lang="de-DE"/>
          </a:p>
        </p:txBody>
      </p:sp>
      <p:sp>
        <p:nvSpPr>
          <p:cNvPr id="5" name="Slide Number Placeholder 4">
            <a:extLst>
              <a:ext uri="{FF2B5EF4-FFF2-40B4-BE49-F238E27FC236}">
                <a16:creationId xmlns:a16="http://schemas.microsoft.com/office/drawing/2014/main" id="{D53E69DF-787A-4596-8050-EDF7DEFAC7B1}"/>
              </a:ext>
            </a:extLst>
          </p:cNvPr>
          <p:cNvSpPr>
            <a:spLocks noGrp="1"/>
          </p:cNvSpPr>
          <p:nvPr>
            <p:ph type="sldNum" sz="quarter" idx="12"/>
          </p:nvPr>
        </p:nvSpPr>
        <p:spPr/>
        <p:txBody>
          <a:bodyPr/>
          <a:lstStyle>
            <a:lvl1pPr>
              <a:defRPr>
                <a:latin typeface="Evelyn Raleway SemiBold" panose="020B0703030101060003" pitchFamily="34" charset="0"/>
              </a:defRPr>
            </a:lvl1pPr>
          </a:lstStyle>
          <a:p>
            <a:fld id="{4CF15934-3EDC-49D4-8294-13D572B9231D}" type="slidenum">
              <a:rPr lang="de-DE" smtClean="0"/>
              <a:pPr/>
              <a:t>‹#›</a:t>
            </a:fld>
            <a:endParaRPr lang="de-DE"/>
          </a:p>
        </p:txBody>
      </p:sp>
      <p:sp>
        <p:nvSpPr>
          <p:cNvPr id="8" name="Text Placeholder 28">
            <a:extLst>
              <a:ext uri="{FF2B5EF4-FFF2-40B4-BE49-F238E27FC236}">
                <a16:creationId xmlns:a16="http://schemas.microsoft.com/office/drawing/2014/main" id="{83986042-3A31-4456-828E-F623B5E67999}"/>
              </a:ext>
            </a:extLst>
          </p:cNvPr>
          <p:cNvSpPr>
            <a:spLocks noGrp="1"/>
          </p:cNvSpPr>
          <p:nvPr>
            <p:ph type="body" sz="quarter" idx="43" hasCustomPrompt="1"/>
          </p:nvPr>
        </p:nvSpPr>
        <p:spPr>
          <a:xfrm>
            <a:off x="898988" y="812169"/>
            <a:ext cx="7656050" cy="407612"/>
          </a:xfrm>
        </p:spPr>
        <p:txBody>
          <a:bodyPr lIns="0"/>
          <a:lstStyle>
            <a:lvl1pPr>
              <a:defRPr sz="2000" cap="all" spc="100" baseline="0">
                <a:solidFill>
                  <a:schemeClr val="tx2"/>
                </a:solidFill>
                <a:latin typeface="Evelyn Raleway ExtraBold" panose="020B0903030101060003" pitchFamily="34" charset="0"/>
              </a:defRPr>
            </a:lvl1pPr>
            <a:lvl2pPr>
              <a:defRPr sz="2000" cap="all" spc="100" baseline="0">
                <a:latin typeface="Evelyn Raleway ExtraBold" panose="020B0903030101060003" pitchFamily="34" charset="0"/>
              </a:defRPr>
            </a:lvl2pPr>
            <a:lvl3pPr>
              <a:defRPr sz="2000" cap="all" spc="100" baseline="0">
                <a:latin typeface="Evelyn Raleway ExtraBold" panose="020B0903030101060003" pitchFamily="34" charset="0"/>
              </a:defRPr>
            </a:lvl3pPr>
            <a:lvl4pPr>
              <a:defRPr sz="2000" cap="all" spc="100" baseline="0">
                <a:latin typeface="Evelyn Raleway ExtraBold" panose="020B0903030101060003" pitchFamily="34" charset="0"/>
              </a:defRPr>
            </a:lvl4pPr>
            <a:lvl5pPr>
              <a:defRPr sz="2000" cap="all" spc="100" baseline="0">
                <a:latin typeface="Evelyn Raleway ExtraBold" panose="020B0903030101060003" pitchFamily="34" charset="0"/>
              </a:defRPr>
            </a:lvl5pPr>
          </a:lstStyle>
          <a:p>
            <a:pPr lvl="0"/>
            <a:r>
              <a:rPr lang="en-US"/>
              <a:t>Section headline at 20pt</a:t>
            </a:r>
          </a:p>
        </p:txBody>
      </p:sp>
      <p:sp>
        <p:nvSpPr>
          <p:cNvPr id="9" name="Text Placeholder 12">
            <a:extLst>
              <a:ext uri="{FF2B5EF4-FFF2-40B4-BE49-F238E27FC236}">
                <a16:creationId xmlns:a16="http://schemas.microsoft.com/office/drawing/2014/main" id="{57A475C0-1B0B-4891-B11A-F4614877AD2D}"/>
              </a:ext>
            </a:extLst>
          </p:cNvPr>
          <p:cNvSpPr>
            <a:spLocks noGrp="1"/>
          </p:cNvSpPr>
          <p:nvPr>
            <p:ph type="body" sz="quarter" idx="14" hasCustomPrompt="1"/>
          </p:nvPr>
        </p:nvSpPr>
        <p:spPr>
          <a:xfrm>
            <a:off x="898988" y="9562457"/>
            <a:ext cx="22597598" cy="659796"/>
          </a:xfrm>
        </p:spPr>
        <p:txBody>
          <a:bodyPr lIns="0" rIns="0" anchor="b"/>
          <a:lstStyle>
            <a:lvl1pPr marL="0" indent="0" algn="ctr">
              <a:buFont typeface="Arial" panose="020B0604020202020204" pitchFamily="34" charset="0"/>
              <a:buNone/>
              <a:defRPr sz="3600">
                <a:solidFill>
                  <a:schemeClr val="bg2"/>
                </a:solidFill>
                <a:latin typeface="Evelyn Raleway SemiBold" panose="020B0703030101060003" pitchFamily="3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Name Surname</a:t>
            </a:r>
          </a:p>
        </p:txBody>
      </p:sp>
      <p:sp>
        <p:nvSpPr>
          <p:cNvPr id="10" name="Text Placeholder 12">
            <a:extLst>
              <a:ext uri="{FF2B5EF4-FFF2-40B4-BE49-F238E27FC236}">
                <a16:creationId xmlns:a16="http://schemas.microsoft.com/office/drawing/2014/main" id="{7820FEBD-A5C1-40C3-8647-DF512874C176}"/>
              </a:ext>
            </a:extLst>
          </p:cNvPr>
          <p:cNvSpPr>
            <a:spLocks noGrp="1"/>
          </p:cNvSpPr>
          <p:nvPr>
            <p:ph type="body" sz="quarter" idx="44" hasCustomPrompt="1"/>
          </p:nvPr>
        </p:nvSpPr>
        <p:spPr>
          <a:xfrm>
            <a:off x="887413" y="10199882"/>
            <a:ext cx="22597598" cy="439159"/>
          </a:xfrm>
        </p:spPr>
        <p:txBody>
          <a:bodyPr lIns="0" rIns="0" anchor="b"/>
          <a:lstStyle>
            <a:lvl1pPr marL="0" indent="0" algn="ctr">
              <a:buFont typeface="Arial" panose="020B0604020202020204" pitchFamily="34" charset="0"/>
              <a:buNone/>
              <a:defRPr sz="2200">
                <a:solidFill>
                  <a:schemeClr val="tx2"/>
                </a:solidFill>
                <a:latin typeface="Evelyn Raleway SemiBold" panose="020B0703030101060003" pitchFamily="3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Job title to go here</a:t>
            </a:r>
          </a:p>
        </p:txBody>
      </p:sp>
      <p:sp>
        <p:nvSpPr>
          <p:cNvPr id="13" name="TextBox 12">
            <a:extLst>
              <a:ext uri="{FF2B5EF4-FFF2-40B4-BE49-F238E27FC236}">
                <a16:creationId xmlns:a16="http://schemas.microsoft.com/office/drawing/2014/main" id="{937DACC3-867F-4731-98BF-C722106C0229}"/>
              </a:ext>
            </a:extLst>
          </p:cNvPr>
          <p:cNvSpPr txBox="1"/>
          <p:nvPr/>
        </p:nvSpPr>
        <p:spPr>
          <a:xfrm>
            <a:off x="11306517" y="1911358"/>
            <a:ext cx="1399742" cy="4708981"/>
          </a:xfrm>
          <a:prstGeom prst="rect">
            <a:avLst/>
          </a:prstGeom>
          <a:noFill/>
        </p:spPr>
        <p:txBody>
          <a:bodyPr wrap="none" tIns="0" bIns="0" rtlCol="0">
            <a:spAutoFit/>
          </a:bodyPr>
          <a:lstStyle/>
          <a:p>
            <a:r>
              <a:rPr lang="en-GB" sz="30000" dirty="0">
                <a:solidFill>
                  <a:schemeClr val="tx2"/>
                </a:solidFill>
              </a:rPr>
              <a:t>“</a:t>
            </a:r>
            <a:endParaRPr lang="de-DE" sz="30000">
              <a:solidFill>
                <a:schemeClr val="tx2"/>
              </a:solidFill>
            </a:endParaRPr>
          </a:p>
        </p:txBody>
      </p:sp>
      <p:sp>
        <p:nvSpPr>
          <p:cNvPr id="11" name="TextBox 10">
            <a:extLst>
              <a:ext uri="{FF2B5EF4-FFF2-40B4-BE49-F238E27FC236}">
                <a16:creationId xmlns:a16="http://schemas.microsoft.com/office/drawing/2014/main" id="{4FCE0343-D7E4-4972-A211-D5BC1147A405}"/>
              </a:ext>
            </a:extLst>
          </p:cNvPr>
          <p:cNvSpPr txBox="1"/>
          <p:nvPr userDrawn="1"/>
        </p:nvSpPr>
        <p:spPr>
          <a:xfrm>
            <a:off x="11306517" y="1911358"/>
            <a:ext cx="1399742" cy="4708981"/>
          </a:xfrm>
          <a:prstGeom prst="rect">
            <a:avLst/>
          </a:prstGeom>
          <a:noFill/>
        </p:spPr>
        <p:txBody>
          <a:bodyPr wrap="none" tIns="0" bIns="0" rtlCol="0">
            <a:spAutoFit/>
          </a:bodyPr>
          <a:lstStyle/>
          <a:p>
            <a:r>
              <a:rPr lang="en-GB" sz="30000" dirty="0">
                <a:solidFill>
                  <a:schemeClr val="bg2"/>
                </a:solidFill>
              </a:rPr>
              <a:t>“</a:t>
            </a:r>
            <a:endParaRPr lang="de-DE" sz="30000">
              <a:solidFill>
                <a:schemeClr val="bg2"/>
              </a:solidFill>
            </a:endParaRPr>
          </a:p>
        </p:txBody>
      </p:sp>
    </p:spTree>
    <p:extLst>
      <p:ext uri="{BB962C8B-B14F-4D97-AF65-F5344CB8AC3E}">
        <p14:creationId xmlns:p14="http://schemas.microsoft.com/office/powerpoint/2010/main" val="15613083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0F7E1-35C1-41EB-80FA-8FDF936ECDB4}"/>
              </a:ext>
            </a:extLst>
          </p:cNvPr>
          <p:cNvSpPr>
            <a:spLocks noGrp="1"/>
          </p:cNvSpPr>
          <p:nvPr>
            <p:ph type="title"/>
          </p:nvPr>
        </p:nvSpPr>
        <p:spPr>
          <a:xfrm>
            <a:off x="900001" y="1727796"/>
            <a:ext cx="10987199" cy="923330"/>
          </a:xfrm>
        </p:spPr>
        <p:txBody>
          <a:bodyPr anchor="t"/>
          <a:lstStyle>
            <a:lvl1pPr>
              <a:defRPr>
                <a:solidFill>
                  <a:schemeClr val="tx2"/>
                </a:solidFill>
              </a:defRPr>
            </a:lvl1pPr>
          </a:lstStyle>
          <a:p>
            <a:r>
              <a:rPr lang="en-US"/>
              <a:t>Click to edit Master title style</a:t>
            </a:r>
            <a:endParaRPr lang="de-DE"/>
          </a:p>
        </p:txBody>
      </p:sp>
      <p:sp>
        <p:nvSpPr>
          <p:cNvPr id="3" name="Date Placeholder 2">
            <a:extLst>
              <a:ext uri="{FF2B5EF4-FFF2-40B4-BE49-F238E27FC236}">
                <a16:creationId xmlns:a16="http://schemas.microsoft.com/office/drawing/2014/main" id="{14BE92FE-AA04-4821-9001-CE8781BE904B}"/>
              </a:ext>
            </a:extLst>
          </p:cNvPr>
          <p:cNvSpPr>
            <a:spLocks noGrp="1"/>
          </p:cNvSpPr>
          <p:nvPr>
            <p:ph type="dt" sz="half" idx="10"/>
          </p:nvPr>
        </p:nvSpPr>
        <p:spPr/>
        <p:txBody>
          <a:bodyPr/>
          <a:lstStyle/>
          <a:p>
            <a:fld id="{6C85058E-84F9-412A-A79A-7E9022145B7E}" type="datetime4">
              <a:rPr lang="en-GB" smtClean="0"/>
              <a:t>31 July 2024</a:t>
            </a:fld>
            <a:endParaRPr lang="de-DE"/>
          </a:p>
        </p:txBody>
      </p:sp>
      <p:sp>
        <p:nvSpPr>
          <p:cNvPr id="4" name="Footer Placeholder 3">
            <a:extLst>
              <a:ext uri="{FF2B5EF4-FFF2-40B4-BE49-F238E27FC236}">
                <a16:creationId xmlns:a16="http://schemas.microsoft.com/office/drawing/2014/main" id="{E2B72C23-F5BB-4293-B03F-84D9C7041D96}"/>
              </a:ext>
            </a:extLst>
          </p:cNvPr>
          <p:cNvSpPr>
            <a:spLocks noGrp="1"/>
          </p:cNvSpPr>
          <p:nvPr>
            <p:ph type="ftr" sz="quarter" idx="11"/>
          </p:nvPr>
        </p:nvSpPr>
        <p:spPr/>
        <p:txBody>
          <a:bodyPr/>
          <a:lstStyle>
            <a:lvl1pPr>
              <a:defRPr>
                <a:latin typeface="Evelyn Raleway SemiBold" panose="020B0703030101060003" pitchFamily="34" charset="0"/>
              </a:defRPr>
            </a:lvl1pPr>
          </a:lstStyle>
          <a:p>
            <a:r>
              <a:rPr lang="en-GB" dirty="0"/>
              <a:t>Presentation title here – 00 Month 2022</a:t>
            </a:r>
            <a:endParaRPr lang="de-DE"/>
          </a:p>
        </p:txBody>
      </p:sp>
      <p:sp>
        <p:nvSpPr>
          <p:cNvPr id="5" name="Slide Number Placeholder 4">
            <a:extLst>
              <a:ext uri="{FF2B5EF4-FFF2-40B4-BE49-F238E27FC236}">
                <a16:creationId xmlns:a16="http://schemas.microsoft.com/office/drawing/2014/main" id="{2A053FCE-AE48-406F-B70E-D92350B25195}"/>
              </a:ext>
            </a:extLst>
          </p:cNvPr>
          <p:cNvSpPr>
            <a:spLocks noGrp="1"/>
          </p:cNvSpPr>
          <p:nvPr>
            <p:ph type="sldNum" sz="quarter" idx="12"/>
          </p:nvPr>
        </p:nvSpPr>
        <p:spPr/>
        <p:txBody>
          <a:bodyPr/>
          <a:lstStyle>
            <a:lvl1pPr>
              <a:defRPr>
                <a:latin typeface="Evelyn Raleway SemiBold" panose="020B0703030101060003" pitchFamily="34" charset="0"/>
              </a:defRPr>
            </a:lvl1pPr>
          </a:lstStyle>
          <a:p>
            <a:fld id="{4CF15934-3EDC-49D4-8294-13D572B9231D}" type="slidenum">
              <a:rPr lang="de-DE" smtClean="0"/>
              <a:pPr/>
              <a:t>‹#›</a:t>
            </a:fld>
            <a:endParaRPr lang="de-DE"/>
          </a:p>
        </p:txBody>
      </p:sp>
      <p:sp>
        <p:nvSpPr>
          <p:cNvPr id="8" name="Text Placeholder 28">
            <a:extLst>
              <a:ext uri="{FF2B5EF4-FFF2-40B4-BE49-F238E27FC236}">
                <a16:creationId xmlns:a16="http://schemas.microsoft.com/office/drawing/2014/main" id="{D3D8AC4C-C488-4D58-B5A7-C0040413D00F}"/>
              </a:ext>
            </a:extLst>
          </p:cNvPr>
          <p:cNvSpPr>
            <a:spLocks noGrp="1"/>
          </p:cNvSpPr>
          <p:nvPr>
            <p:ph type="body" sz="quarter" idx="43" hasCustomPrompt="1"/>
          </p:nvPr>
        </p:nvSpPr>
        <p:spPr>
          <a:xfrm>
            <a:off x="898988" y="812169"/>
            <a:ext cx="7656050" cy="407612"/>
          </a:xfrm>
        </p:spPr>
        <p:txBody>
          <a:bodyPr lIns="0"/>
          <a:lstStyle>
            <a:lvl1pPr>
              <a:defRPr sz="2000" cap="all" spc="100" baseline="0">
                <a:solidFill>
                  <a:schemeClr val="tx2"/>
                </a:solidFill>
                <a:latin typeface="Evelyn Raleway ExtraBold" panose="020B0903030101060003" pitchFamily="34" charset="0"/>
              </a:defRPr>
            </a:lvl1pPr>
            <a:lvl2pPr>
              <a:defRPr sz="2000" cap="all" spc="100" baseline="0">
                <a:latin typeface="Evelyn Raleway ExtraBold" panose="020B0903030101060003" pitchFamily="34" charset="0"/>
              </a:defRPr>
            </a:lvl2pPr>
            <a:lvl3pPr>
              <a:defRPr sz="2000" cap="all" spc="100" baseline="0">
                <a:latin typeface="Evelyn Raleway ExtraBold" panose="020B0903030101060003" pitchFamily="34" charset="0"/>
              </a:defRPr>
            </a:lvl3pPr>
            <a:lvl4pPr>
              <a:defRPr sz="2000" cap="all" spc="100" baseline="0">
                <a:latin typeface="Evelyn Raleway ExtraBold" panose="020B0903030101060003" pitchFamily="34" charset="0"/>
              </a:defRPr>
            </a:lvl4pPr>
            <a:lvl5pPr>
              <a:defRPr sz="2000" cap="all" spc="100" baseline="0">
                <a:latin typeface="Evelyn Raleway ExtraBold" panose="020B0903030101060003" pitchFamily="34" charset="0"/>
              </a:defRPr>
            </a:lvl5pPr>
          </a:lstStyle>
          <a:p>
            <a:pPr lvl="0"/>
            <a:r>
              <a:rPr lang="en-US"/>
              <a:t>Section headline at 20pt</a:t>
            </a:r>
          </a:p>
        </p:txBody>
      </p:sp>
      <p:sp>
        <p:nvSpPr>
          <p:cNvPr id="9" name="Text Placeholder 12">
            <a:extLst>
              <a:ext uri="{FF2B5EF4-FFF2-40B4-BE49-F238E27FC236}">
                <a16:creationId xmlns:a16="http://schemas.microsoft.com/office/drawing/2014/main" id="{AF523730-8BD9-411A-853C-287DF5911E2B}"/>
              </a:ext>
            </a:extLst>
          </p:cNvPr>
          <p:cNvSpPr>
            <a:spLocks noGrp="1"/>
          </p:cNvSpPr>
          <p:nvPr>
            <p:ph type="body" sz="quarter" idx="14" hasCustomPrompt="1"/>
          </p:nvPr>
        </p:nvSpPr>
        <p:spPr>
          <a:xfrm>
            <a:off x="898987" y="3650118"/>
            <a:ext cx="10987199" cy="659796"/>
          </a:xfrm>
        </p:spPr>
        <p:txBody>
          <a:bodyPr lIns="0" anchor="b"/>
          <a:lstStyle>
            <a:lvl1pPr marL="0" indent="0">
              <a:buFont typeface="Arial" panose="020B0604020202020204" pitchFamily="34" charset="0"/>
              <a:buNone/>
              <a:defRPr sz="3600">
                <a:solidFill>
                  <a:schemeClr val="bg2"/>
                </a:solidFill>
                <a:latin typeface="Evelyn Raleway SemiBold" panose="020B0703030101060003" pitchFamily="3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Secondary headline at 36pt</a:t>
            </a:r>
          </a:p>
        </p:txBody>
      </p:sp>
      <p:sp>
        <p:nvSpPr>
          <p:cNvPr id="10" name="Text Placeholder 10">
            <a:extLst>
              <a:ext uri="{FF2B5EF4-FFF2-40B4-BE49-F238E27FC236}">
                <a16:creationId xmlns:a16="http://schemas.microsoft.com/office/drawing/2014/main" id="{6B3AD16E-6023-410B-98DA-5F4D8E583467}"/>
              </a:ext>
            </a:extLst>
          </p:cNvPr>
          <p:cNvSpPr>
            <a:spLocks noGrp="1"/>
          </p:cNvSpPr>
          <p:nvPr>
            <p:ph type="body" sz="quarter" idx="44"/>
          </p:nvPr>
        </p:nvSpPr>
        <p:spPr>
          <a:xfrm>
            <a:off x="900000" y="4551680"/>
            <a:ext cx="10987199" cy="2797048"/>
          </a:xfrm>
        </p:spPr>
        <p:txBody>
          <a:bodyPr lIns="0" tIns="0" rIns="540000" bIns="0" numCol="1" spcCol="360000"/>
          <a:lstStyle>
            <a:lvl1pPr>
              <a:lnSpc>
                <a:spcPct val="114000"/>
              </a:lnSpc>
              <a:defRPr>
                <a:solidFill>
                  <a:schemeClr val="tx1"/>
                </a:solidFill>
              </a:defRPr>
            </a:lvl1pPr>
            <a:lvl2pPr>
              <a:lnSpc>
                <a:spcPct val="114000"/>
              </a:lnSpc>
              <a:buClr>
                <a:schemeClr val="tx2"/>
              </a:buClr>
              <a:defRPr>
                <a:solidFill>
                  <a:schemeClr val="tx1"/>
                </a:solidFill>
              </a:defRPr>
            </a:lvl2pPr>
            <a:lvl3pPr>
              <a:lnSpc>
                <a:spcPct val="114000"/>
              </a:lnSpc>
              <a:defRPr>
                <a:solidFill>
                  <a:schemeClr val="tx1"/>
                </a:solidFill>
              </a:defRPr>
            </a:lvl3pPr>
            <a:lvl4pPr>
              <a:lnSpc>
                <a:spcPct val="114000"/>
              </a:lnSpc>
              <a:defRPr>
                <a:solidFill>
                  <a:schemeClr val="tx1"/>
                </a:solidFill>
              </a:defRPr>
            </a:lvl4pPr>
            <a:lvl5pPr>
              <a:lnSpc>
                <a:spcPct val="114000"/>
              </a:lnSpc>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Picture Placeholder 6">
            <a:extLst>
              <a:ext uri="{FF2B5EF4-FFF2-40B4-BE49-F238E27FC236}">
                <a16:creationId xmlns:a16="http://schemas.microsoft.com/office/drawing/2014/main" id="{C59943CE-FE4A-42D6-89ED-EDBFC1FFDE2D}"/>
              </a:ext>
            </a:extLst>
          </p:cNvPr>
          <p:cNvSpPr>
            <a:spLocks noGrp="1"/>
          </p:cNvSpPr>
          <p:nvPr>
            <p:ph type="pic" sz="quarter" idx="46"/>
          </p:nvPr>
        </p:nvSpPr>
        <p:spPr>
          <a:xfrm>
            <a:off x="12356122" y="0"/>
            <a:ext cx="12027877" cy="12798425"/>
          </a:xfrm>
        </p:spPr>
        <p:txBody>
          <a:bodyPr/>
          <a:lstStyle/>
          <a:p>
            <a:r>
              <a:rPr lang="en-US" dirty="0"/>
              <a:t>Click icon to add picture</a:t>
            </a:r>
            <a:endParaRPr lang="en-GB" dirty="0"/>
          </a:p>
        </p:txBody>
      </p:sp>
    </p:spTree>
    <p:extLst>
      <p:ext uri="{BB962C8B-B14F-4D97-AF65-F5344CB8AC3E}">
        <p14:creationId xmlns:p14="http://schemas.microsoft.com/office/powerpoint/2010/main" val="2885772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and Chart 1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B2BB8-AD75-4C78-AAAE-AD2DAACC279D}"/>
              </a:ext>
            </a:extLst>
          </p:cNvPr>
          <p:cNvSpPr>
            <a:spLocks noGrp="1"/>
          </p:cNvSpPr>
          <p:nvPr>
            <p:ph type="title" hasCustomPrompt="1"/>
          </p:nvPr>
        </p:nvSpPr>
        <p:spPr>
          <a:xfrm>
            <a:off x="900000" y="1727796"/>
            <a:ext cx="9908677" cy="1754326"/>
          </a:xfrm>
        </p:spPr>
        <p:txBody>
          <a:bodyPr anchor="t"/>
          <a:lstStyle>
            <a:lvl1pPr>
              <a:defRPr>
                <a:solidFill>
                  <a:schemeClr val="tx2"/>
                </a:solidFill>
              </a:defRPr>
            </a:lvl1pPr>
          </a:lstStyle>
          <a:p>
            <a:r>
              <a:rPr lang="en-US"/>
              <a:t>Click to edit Master title style over 1 line</a:t>
            </a:r>
            <a:endParaRPr lang="de-DE"/>
          </a:p>
        </p:txBody>
      </p:sp>
      <p:sp>
        <p:nvSpPr>
          <p:cNvPr id="3" name="Date Placeholder 2">
            <a:extLst>
              <a:ext uri="{FF2B5EF4-FFF2-40B4-BE49-F238E27FC236}">
                <a16:creationId xmlns:a16="http://schemas.microsoft.com/office/drawing/2014/main" id="{62787B54-D7A4-4F94-950D-6453C56645B3}"/>
              </a:ext>
            </a:extLst>
          </p:cNvPr>
          <p:cNvSpPr>
            <a:spLocks noGrp="1"/>
          </p:cNvSpPr>
          <p:nvPr>
            <p:ph type="dt" sz="half" idx="10"/>
          </p:nvPr>
        </p:nvSpPr>
        <p:spPr/>
        <p:txBody>
          <a:bodyPr/>
          <a:lstStyle/>
          <a:p>
            <a:fld id="{84FD01DF-664E-432B-8806-ABA52103F942}" type="datetime4">
              <a:rPr lang="en-GB" smtClean="0"/>
              <a:t>31 July 2024</a:t>
            </a:fld>
            <a:endParaRPr lang="de-DE"/>
          </a:p>
        </p:txBody>
      </p:sp>
      <p:sp>
        <p:nvSpPr>
          <p:cNvPr id="4" name="Footer Placeholder 3">
            <a:extLst>
              <a:ext uri="{FF2B5EF4-FFF2-40B4-BE49-F238E27FC236}">
                <a16:creationId xmlns:a16="http://schemas.microsoft.com/office/drawing/2014/main" id="{DFA0FD27-EEA8-4508-9863-625AFD31123D}"/>
              </a:ext>
            </a:extLst>
          </p:cNvPr>
          <p:cNvSpPr>
            <a:spLocks noGrp="1"/>
          </p:cNvSpPr>
          <p:nvPr>
            <p:ph type="ftr" sz="quarter" idx="11"/>
          </p:nvPr>
        </p:nvSpPr>
        <p:spPr/>
        <p:txBody>
          <a:bodyPr/>
          <a:lstStyle>
            <a:lvl1pPr>
              <a:defRPr>
                <a:latin typeface="Evelyn Raleway SemiBold" panose="020B0703030101060003" pitchFamily="34" charset="0"/>
              </a:defRPr>
            </a:lvl1pPr>
          </a:lstStyle>
          <a:p>
            <a:r>
              <a:rPr lang="en-GB" dirty="0"/>
              <a:t>Presentation title here – 00 Month 2022</a:t>
            </a:r>
            <a:endParaRPr lang="de-DE"/>
          </a:p>
        </p:txBody>
      </p:sp>
      <p:sp>
        <p:nvSpPr>
          <p:cNvPr id="5" name="Slide Number Placeholder 4">
            <a:extLst>
              <a:ext uri="{FF2B5EF4-FFF2-40B4-BE49-F238E27FC236}">
                <a16:creationId xmlns:a16="http://schemas.microsoft.com/office/drawing/2014/main" id="{3FC5C197-A942-42FC-95F0-196DF5556D37}"/>
              </a:ext>
            </a:extLst>
          </p:cNvPr>
          <p:cNvSpPr>
            <a:spLocks noGrp="1"/>
          </p:cNvSpPr>
          <p:nvPr>
            <p:ph type="sldNum" sz="quarter" idx="12"/>
          </p:nvPr>
        </p:nvSpPr>
        <p:spPr/>
        <p:txBody>
          <a:bodyPr/>
          <a:lstStyle>
            <a:lvl1pPr>
              <a:defRPr>
                <a:latin typeface="Evelyn Raleway SemiBold" panose="020B0703030101060003" pitchFamily="34" charset="0"/>
              </a:defRPr>
            </a:lvl1pPr>
          </a:lstStyle>
          <a:p>
            <a:fld id="{4CF15934-3EDC-49D4-8294-13D572B9231D}" type="slidenum">
              <a:rPr lang="de-DE" smtClean="0"/>
              <a:pPr/>
              <a:t>‹#›</a:t>
            </a:fld>
            <a:endParaRPr lang="de-DE"/>
          </a:p>
        </p:txBody>
      </p:sp>
      <p:sp>
        <p:nvSpPr>
          <p:cNvPr id="6" name="Text Placeholder 28">
            <a:extLst>
              <a:ext uri="{FF2B5EF4-FFF2-40B4-BE49-F238E27FC236}">
                <a16:creationId xmlns:a16="http://schemas.microsoft.com/office/drawing/2014/main" id="{55E8A2B3-C405-41F6-A189-ECBE580F2CDC}"/>
              </a:ext>
            </a:extLst>
          </p:cNvPr>
          <p:cNvSpPr>
            <a:spLocks noGrp="1"/>
          </p:cNvSpPr>
          <p:nvPr>
            <p:ph type="body" sz="quarter" idx="43" hasCustomPrompt="1"/>
          </p:nvPr>
        </p:nvSpPr>
        <p:spPr>
          <a:xfrm>
            <a:off x="898988" y="812169"/>
            <a:ext cx="7656050" cy="407612"/>
          </a:xfrm>
        </p:spPr>
        <p:txBody>
          <a:bodyPr lIns="0"/>
          <a:lstStyle>
            <a:lvl1pPr>
              <a:defRPr sz="2000" cap="all" spc="100" baseline="0">
                <a:solidFill>
                  <a:schemeClr val="tx2"/>
                </a:solidFill>
                <a:latin typeface="Evelyn Raleway ExtraBold" panose="020B0903030101060003" pitchFamily="34" charset="0"/>
              </a:defRPr>
            </a:lvl1pPr>
            <a:lvl2pPr>
              <a:defRPr sz="2000" cap="all" spc="100" baseline="0">
                <a:latin typeface="Evelyn Raleway ExtraBold" panose="020B0903030101060003" pitchFamily="34" charset="0"/>
              </a:defRPr>
            </a:lvl2pPr>
            <a:lvl3pPr>
              <a:defRPr sz="2000" cap="all" spc="100" baseline="0">
                <a:latin typeface="Evelyn Raleway ExtraBold" panose="020B0903030101060003" pitchFamily="34" charset="0"/>
              </a:defRPr>
            </a:lvl3pPr>
            <a:lvl4pPr>
              <a:defRPr sz="2000" cap="all" spc="100" baseline="0">
                <a:latin typeface="Evelyn Raleway ExtraBold" panose="020B0903030101060003" pitchFamily="34" charset="0"/>
              </a:defRPr>
            </a:lvl4pPr>
            <a:lvl5pPr>
              <a:defRPr sz="2000" cap="all" spc="100" baseline="0">
                <a:latin typeface="Evelyn Raleway ExtraBold" panose="020B0903030101060003" pitchFamily="34" charset="0"/>
              </a:defRPr>
            </a:lvl5pPr>
          </a:lstStyle>
          <a:p>
            <a:pPr lvl="0"/>
            <a:r>
              <a:rPr lang="en-US"/>
              <a:t>Section headline at 20pt</a:t>
            </a:r>
          </a:p>
        </p:txBody>
      </p:sp>
      <p:sp>
        <p:nvSpPr>
          <p:cNvPr id="9" name="Text Placeholder 12">
            <a:extLst>
              <a:ext uri="{FF2B5EF4-FFF2-40B4-BE49-F238E27FC236}">
                <a16:creationId xmlns:a16="http://schemas.microsoft.com/office/drawing/2014/main" id="{F5071DE3-EFF2-423C-85BA-6B4F4DF6E931}"/>
              </a:ext>
            </a:extLst>
          </p:cNvPr>
          <p:cNvSpPr>
            <a:spLocks noGrp="1"/>
          </p:cNvSpPr>
          <p:nvPr>
            <p:ph type="body" sz="quarter" idx="14" hasCustomPrompt="1"/>
          </p:nvPr>
        </p:nvSpPr>
        <p:spPr>
          <a:xfrm>
            <a:off x="898987" y="3664086"/>
            <a:ext cx="9908677" cy="659796"/>
          </a:xfrm>
        </p:spPr>
        <p:txBody>
          <a:bodyPr lIns="0" anchor="b"/>
          <a:lstStyle>
            <a:lvl1pPr marL="0" indent="0">
              <a:buFont typeface="Arial" panose="020B0604020202020204" pitchFamily="34" charset="0"/>
              <a:buNone/>
              <a:defRPr sz="3600">
                <a:solidFill>
                  <a:schemeClr val="bg2"/>
                </a:solidFill>
                <a:latin typeface="Evelyn Raleway SemiBold" panose="020B0703030101060003" pitchFamily="3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Secondary headline at 36pt</a:t>
            </a:r>
          </a:p>
        </p:txBody>
      </p:sp>
      <p:sp>
        <p:nvSpPr>
          <p:cNvPr id="10" name="Text Placeholder 10">
            <a:extLst>
              <a:ext uri="{FF2B5EF4-FFF2-40B4-BE49-F238E27FC236}">
                <a16:creationId xmlns:a16="http://schemas.microsoft.com/office/drawing/2014/main" id="{01C913B3-3882-421E-B0FC-50E74791B196}"/>
              </a:ext>
            </a:extLst>
          </p:cNvPr>
          <p:cNvSpPr>
            <a:spLocks noGrp="1"/>
          </p:cNvSpPr>
          <p:nvPr>
            <p:ph type="body" sz="quarter" idx="44"/>
          </p:nvPr>
        </p:nvSpPr>
        <p:spPr>
          <a:xfrm>
            <a:off x="900000" y="4565648"/>
            <a:ext cx="9908677" cy="2762551"/>
          </a:xfrm>
        </p:spPr>
        <p:txBody>
          <a:bodyPr lIns="0" tIns="0" rIns="720000" bIns="0" numCol="1" spcCol="0"/>
          <a:lstStyle>
            <a:lvl1pPr>
              <a:defRPr>
                <a:solidFill>
                  <a:schemeClr val="tx1"/>
                </a:solidFill>
              </a:defRPr>
            </a:lvl1pPr>
            <a:lvl2pPr>
              <a:buClr>
                <a:schemeClr val="tx2"/>
              </a:buClr>
              <a:defRPr>
                <a:solidFill>
                  <a:schemeClr val="tx1"/>
                </a:solidFill>
              </a:defRPr>
            </a:lvl2pPr>
            <a:lvl3pPr>
              <a:defRPr>
                <a:solidFill>
                  <a:schemeClr val="tx1"/>
                </a:solidFill>
              </a:defRPr>
            </a:lvl3pPr>
            <a:lvl4pP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12" name="Chart Placeholder 11">
            <a:extLst>
              <a:ext uri="{FF2B5EF4-FFF2-40B4-BE49-F238E27FC236}">
                <a16:creationId xmlns:a16="http://schemas.microsoft.com/office/drawing/2014/main" id="{F8EA831B-53EE-4AD7-8A6C-7FDE68C263FE}"/>
              </a:ext>
            </a:extLst>
          </p:cNvPr>
          <p:cNvSpPr>
            <a:spLocks noGrp="1"/>
          </p:cNvSpPr>
          <p:nvPr>
            <p:ph type="chart" sz="quarter" idx="45" hasCustomPrompt="1"/>
          </p:nvPr>
        </p:nvSpPr>
        <p:spPr>
          <a:xfrm>
            <a:off x="11166475" y="2577600"/>
            <a:ext cx="12317413" cy="9756000"/>
          </a:xfrm>
        </p:spPr>
        <p:txBody>
          <a:bodyPr anchor="ctr">
            <a:noAutofit/>
          </a:bodyPr>
          <a:lstStyle>
            <a:lvl1pPr algn="ctr">
              <a:defRPr/>
            </a:lvl1pPr>
          </a:lstStyle>
          <a:p>
            <a:r>
              <a:rPr lang="en-GB" dirty="0"/>
              <a:t>Insert Chart</a:t>
            </a:r>
            <a:endParaRPr lang="de-DE"/>
          </a:p>
        </p:txBody>
      </p:sp>
      <p:sp>
        <p:nvSpPr>
          <p:cNvPr id="18" name="Text Placeholder 12">
            <a:extLst>
              <a:ext uri="{FF2B5EF4-FFF2-40B4-BE49-F238E27FC236}">
                <a16:creationId xmlns:a16="http://schemas.microsoft.com/office/drawing/2014/main" id="{DCB7BBFD-FD59-452E-92B1-D49C8C16A8AB}"/>
              </a:ext>
            </a:extLst>
          </p:cNvPr>
          <p:cNvSpPr>
            <a:spLocks noGrp="1"/>
          </p:cNvSpPr>
          <p:nvPr>
            <p:ph type="body" sz="quarter" idx="47" hasCustomPrompt="1"/>
          </p:nvPr>
        </p:nvSpPr>
        <p:spPr>
          <a:xfrm>
            <a:off x="11165841" y="1664233"/>
            <a:ext cx="12330747" cy="533672"/>
          </a:xfrm>
        </p:spPr>
        <p:txBody>
          <a:bodyPr lIns="0" anchor="b"/>
          <a:lstStyle>
            <a:lvl1pPr marL="0" indent="0">
              <a:buFont typeface="Arial" panose="020B0604020202020204" pitchFamily="34" charset="0"/>
              <a:buNone/>
              <a:defRPr sz="2800">
                <a:solidFill>
                  <a:schemeClr val="tx2"/>
                </a:solidFill>
                <a:latin typeface="Evelyn Raleway SemiBold" panose="020B0703030101060003" pitchFamily="3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Table title</a:t>
            </a:r>
          </a:p>
        </p:txBody>
      </p:sp>
    </p:spTree>
    <p:extLst>
      <p:ext uri="{BB962C8B-B14F-4D97-AF65-F5344CB8AC3E}">
        <p14:creationId xmlns:p14="http://schemas.microsoft.com/office/powerpoint/2010/main" val="39036395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and Chart 2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B2BB8-AD75-4C78-AAAE-AD2DAACC279D}"/>
              </a:ext>
            </a:extLst>
          </p:cNvPr>
          <p:cNvSpPr>
            <a:spLocks noGrp="1"/>
          </p:cNvSpPr>
          <p:nvPr>
            <p:ph type="title" hasCustomPrompt="1"/>
          </p:nvPr>
        </p:nvSpPr>
        <p:spPr>
          <a:xfrm>
            <a:off x="900000" y="1727796"/>
            <a:ext cx="9908677" cy="1754326"/>
          </a:xfrm>
        </p:spPr>
        <p:txBody>
          <a:bodyPr anchor="t"/>
          <a:lstStyle>
            <a:lvl1pPr>
              <a:defRPr>
                <a:solidFill>
                  <a:schemeClr val="tx2"/>
                </a:solidFill>
              </a:defRPr>
            </a:lvl1pPr>
          </a:lstStyle>
          <a:p>
            <a:r>
              <a:rPr lang="en-US"/>
              <a:t>Click to edit Master title style over 2 lines</a:t>
            </a:r>
            <a:endParaRPr lang="de-DE"/>
          </a:p>
        </p:txBody>
      </p:sp>
      <p:sp>
        <p:nvSpPr>
          <p:cNvPr id="3" name="Date Placeholder 2">
            <a:extLst>
              <a:ext uri="{FF2B5EF4-FFF2-40B4-BE49-F238E27FC236}">
                <a16:creationId xmlns:a16="http://schemas.microsoft.com/office/drawing/2014/main" id="{62787B54-D7A4-4F94-950D-6453C56645B3}"/>
              </a:ext>
            </a:extLst>
          </p:cNvPr>
          <p:cNvSpPr>
            <a:spLocks noGrp="1"/>
          </p:cNvSpPr>
          <p:nvPr>
            <p:ph type="dt" sz="half" idx="10"/>
          </p:nvPr>
        </p:nvSpPr>
        <p:spPr/>
        <p:txBody>
          <a:bodyPr/>
          <a:lstStyle/>
          <a:p>
            <a:fld id="{5C129EC6-0978-4520-AB94-F467AC18F6E3}" type="datetime4">
              <a:rPr lang="en-GB" smtClean="0"/>
              <a:t>31 July 2024</a:t>
            </a:fld>
            <a:endParaRPr lang="de-DE"/>
          </a:p>
        </p:txBody>
      </p:sp>
      <p:sp>
        <p:nvSpPr>
          <p:cNvPr id="4" name="Footer Placeholder 3">
            <a:extLst>
              <a:ext uri="{FF2B5EF4-FFF2-40B4-BE49-F238E27FC236}">
                <a16:creationId xmlns:a16="http://schemas.microsoft.com/office/drawing/2014/main" id="{DFA0FD27-EEA8-4508-9863-625AFD31123D}"/>
              </a:ext>
            </a:extLst>
          </p:cNvPr>
          <p:cNvSpPr>
            <a:spLocks noGrp="1"/>
          </p:cNvSpPr>
          <p:nvPr>
            <p:ph type="ftr" sz="quarter" idx="11"/>
          </p:nvPr>
        </p:nvSpPr>
        <p:spPr/>
        <p:txBody>
          <a:bodyPr/>
          <a:lstStyle>
            <a:lvl1pPr>
              <a:defRPr>
                <a:latin typeface="Evelyn Raleway SemiBold" panose="020B0703030101060003" pitchFamily="34" charset="0"/>
              </a:defRPr>
            </a:lvl1pPr>
          </a:lstStyle>
          <a:p>
            <a:r>
              <a:rPr lang="en-GB" dirty="0"/>
              <a:t>Presentation title here – 00 Month 2022</a:t>
            </a:r>
            <a:endParaRPr lang="de-DE"/>
          </a:p>
        </p:txBody>
      </p:sp>
      <p:sp>
        <p:nvSpPr>
          <p:cNvPr id="5" name="Slide Number Placeholder 4">
            <a:extLst>
              <a:ext uri="{FF2B5EF4-FFF2-40B4-BE49-F238E27FC236}">
                <a16:creationId xmlns:a16="http://schemas.microsoft.com/office/drawing/2014/main" id="{3FC5C197-A942-42FC-95F0-196DF5556D37}"/>
              </a:ext>
            </a:extLst>
          </p:cNvPr>
          <p:cNvSpPr>
            <a:spLocks noGrp="1"/>
          </p:cNvSpPr>
          <p:nvPr>
            <p:ph type="sldNum" sz="quarter" idx="12"/>
          </p:nvPr>
        </p:nvSpPr>
        <p:spPr/>
        <p:txBody>
          <a:bodyPr/>
          <a:lstStyle>
            <a:lvl1pPr>
              <a:defRPr>
                <a:latin typeface="Evelyn Raleway SemiBold" panose="020B0703030101060003" pitchFamily="34" charset="0"/>
              </a:defRPr>
            </a:lvl1pPr>
          </a:lstStyle>
          <a:p>
            <a:fld id="{4CF15934-3EDC-49D4-8294-13D572B9231D}" type="slidenum">
              <a:rPr lang="de-DE" smtClean="0"/>
              <a:pPr/>
              <a:t>‹#›</a:t>
            </a:fld>
            <a:endParaRPr lang="de-DE"/>
          </a:p>
        </p:txBody>
      </p:sp>
      <p:sp>
        <p:nvSpPr>
          <p:cNvPr id="6" name="Text Placeholder 28">
            <a:extLst>
              <a:ext uri="{FF2B5EF4-FFF2-40B4-BE49-F238E27FC236}">
                <a16:creationId xmlns:a16="http://schemas.microsoft.com/office/drawing/2014/main" id="{55E8A2B3-C405-41F6-A189-ECBE580F2CDC}"/>
              </a:ext>
            </a:extLst>
          </p:cNvPr>
          <p:cNvSpPr>
            <a:spLocks noGrp="1"/>
          </p:cNvSpPr>
          <p:nvPr>
            <p:ph type="body" sz="quarter" idx="43" hasCustomPrompt="1"/>
          </p:nvPr>
        </p:nvSpPr>
        <p:spPr>
          <a:xfrm>
            <a:off x="898988" y="812169"/>
            <a:ext cx="7656050" cy="407612"/>
          </a:xfrm>
        </p:spPr>
        <p:txBody>
          <a:bodyPr lIns="0"/>
          <a:lstStyle>
            <a:lvl1pPr>
              <a:defRPr sz="2000" cap="all" spc="100" baseline="0">
                <a:solidFill>
                  <a:schemeClr val="tx2"/>
                </a:solidFill>
                <a:latin typeface="Evelyn Raleway ExtraBold" panose="020B0903030101060003" pitchFamily="34" charset="0"/>
              </a:defRPr>
            </a:lvl1pPr>
            <a:lvl2pPr>
              <a:defRPr sz="2000" cap="all" spc="100" baseline="0">
                <a:latin typeface="Evelyn Raleway ExtraBold" panose="020B0903030101060003" pitchFamily="34" charset="0"/>
              </a:defRPr>
            </a:lvl2pPr>
            <a:lvl3pPr>
              <a:defRPr sz="2000" cap="all" spc="100" baseline="0">
                <a:latin typeface="Evelyn Raleway ExtraBold" panose="020B0903030101060003" pitchFamily="34" charset="0"/>
              </a:defRPr>
            </a:lvl3pPr>
            <a:lvl4pPr>
              <a:defRPr sz="2000" cap="all" spc="100" baseline="0">
                <a:latin typeface="Evelyn Raleway ExtraBold" panose="020B0903030101060003" pitchFamily="34" charset="0"/>
              </a:defRPr>
            </a:lvl4pPr>
            <a:lvl5pPr>
              <a:defRPr sz="2000" cap="all" spc="100" baseline="0">
                <a:latin typeface="Evelyn Raleway ExtraBold" panose="020B0903030101060003" pitchFamily="34" charset="0"/>
              </a:defRPr>
            </a:lvl5pPr>
          </a:lstStyle>
          <a:p>
            <a:pPr lvl="0"/>
            <a:r>
              <a:rPr lang="en-US"/>
              <a:t>Section headline at 20pt</a:t>
            </a:r>
          </a:p>
        </p:txBody>
      </p:sp>
      <p:sp>
        <p:nvSpPr>
          <p:cNvPr id="9" name="Text Placeholder 12">
            <a:extLst>
              <a:ext uri="{FF2B5EF4-FFF2-40B4-BE49-F238E27FC236}">
                <a16:creationId xmlns:a16="http://schemas.microsoft.com/office/drawing/2014/main" id="{F5071DE3-EFF2-423C-85BA-6B4F4DF6E931}"/>
              </a:ext>
            </a:extLst>
          </p:cNvPr>
          <p:cNvSpPr>
            <a:spLocks noGrp="1"/>
          </p:cNvSpPr>
          <p:nvPr>
            <p:ph type="body" sz="quarter" idx="14" hasCustomPrompt="1"/>
          </p:nvPr>
        </p:nvSpPr>
        <p:spPr>
          <a:xfrm>
            <a:off x="898987" y="4379645"/>
            <a:ext cx="9908677" cy="659796"/>
          </a:xfrm>
        </p:spPr>
        <p:txBody>
          <a:bodyPr lIns="0" anchor="b"/>
          <a:lstStyle>
            <a:lvl1pPr marL="0" indent="0">
              <a:buFont typeface="Arial" panose="020B0604020202020204" pitchFamily="34" charset="0"/>
              <a:buNone/>
              <a:defRPr sz="3600">
                <a:solidFill>
                  <a:schemeClr val="bg2"/>
                </a:solidFill>
                <a:latin typeface="Evelyn Raleway SemiBold" panose="020B0703030101060003" pitchFamily="3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Secondary headline at 36pt</a:t>
            </a:r>
          </a:p>
        </p:txBody>
      </p:sp>
      <p:sp>
        <p:nvSpPr>
          <p:cNvPr id="10" name="Text Placeholder 10">
            <a:extLst>
              <a:ext uri="{FF2B5EF4-FFF2-40B4-BE49-F238E27FC236}">
                <a16:creationId xmlns:a16="http://schemas.microsoft.com/office/drawing/2014/main" id="{01C913B3-3882-421E-B0FC-50E74791B196}"/>
              </a:ext>
            </a:extLst>
          </p:cNvPr>
          <p:cNvSpPr>
            <a:spLocks noGrp="1"/>
          </p:cNvSpPr>
          <p:nvPr>
            <p:ph type="body" sz="quarter" idx="44"/>
          </p:nvPr>
        </p:nvSpPr>
        <p:spPr>
          <a:xfrm>
            <a:off x="900000" y="5281207"/>
            <a:ext cx="9908677" cy="2762551"/>
          </a:xfrm>
        </p:spPr>
        <p:txBody>
          <a:bodyPr lIns="0" tIns="0" rIns="720000" bIns="0" numCol="1" spcCol="0"/>
          <a:lstStyle>
            <a:lvl1pPr>
              <a:defRPr>
                <a:solidFill>
                  <a:schemeClr val="tx1"/>
                </a:solidFill>
              </a:defRPr>
            </a:lvl1pPr>
            <a:lvl2pPr>
              <a:buClr>
                <a:schemeClr val="tx2"/>
              </a:buClr>
              <a:defRPr>
                <a:solidFill>
                  <a:schemeClr val="tx1"/>
                </a:solidFill>
              </a:defRPr>
            </a:lvl2pPr>
            <a:lvl3pPr>
              <a:defRPr>
                <a:solidFill>
                  <a:schemeClr val="tx1"/>
                </a:solidFill>
              </a:defRPr>
            </a:lvl3pPr>
            <a:lvl4pP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12" name="Chart Placeholder 11">
            <a:extLst>
              <a:ext uri="{FF2B5EF4-FFF2-40B4-BE49-F238E27FC236}">
                <a16:creationId xmlns:a16="http://schemas.microsoft.com/office/drawing/2014/main" id="{F8EA831B-53EE-4AD7-8A6C-7FDE68C263FE}"/>
              </a:ext>
            </a:extLst>
          </p:cNvPr>
          <p:cNvSpPr>
            <a:spLocks noGrp="1"/>
          </p:cNvSpPr>
          <p:nvPr>
            <p:ph type="chart" sz="quarter" idx="45" hasCustomPrompt="1"/>
          </p:nvPr>
        </p:nvSpPr>
        <p:spPr>
          <a:xfrm>
            <a:off x="11166475" y="2577600"/>
            <a:ext cx="12317413" cy="9756000"/>
          </a:xfrm>
        </p:spPr>
        <p:txBody>
          <a:bodyPr anchor="ctr">
            <a:noAutofit/>
          </a:bodyPr>
          <a:lstStyle>
            <a:lvl1pPr algn="ctr">
              <a:defRPr/>
            </a:lvl1pPr>
          </a:lstStyle>
          <a:p>
            <a:r>
              <a:rPr lang="en-GB" dirty="0"/>
              <a:t>Insert Chart</a:t>
            </a:r>
            <a:endParaRPr lang="de-DE"/>
          </a:p>
        </p:txBody>
      </p:sp>
      <p:sp>
        <p:nvSpPr>
          <p:cNvPr id="14" name="Text Placeholder 12">
            <a:extLst>
              <a:ext uri="{FF2B5EF4-FFF2-40B4-BE49-F238E27FC236}">
                <a16:creationId xmlns:a16="http://schemas.microsoft.com/office/drawing/2014/main" id="{7899FAB6-085F-403D-ABB9-3AB306698FCF}"/>
              </a:ext>
            </a:extLst>
          </p:cNvPr>
          <p:cNvSpPr>
            <a:spLocks noGrp="1"/>
          </p:cNvSpPr>
          <p:nvPr>
            <p:ph type="body" sz="quarter" idx="47" hasCustomPrompt="1"/>
          </p:nvPr>
        </p:nvSpPr>
        <p:spPr>
          <a:xfrm>
            <a:off x="11165841" y="1664233"/>
            <a:ext cx="12330747" cy="533672"/>
          </a:xfrm>
        </p:spPr>
        <p:txBody>
          <a:bodyPr lIns="0" anchor="b"/>
          <a:lstStyle>
            <a:lvl1pPr marL="0" indent="0">
              <a:buFont typeface="Arial" panose="020B0604020202020204" pitchFamily="34" charset="0"/>
              <a:buNone/>
              <a:defRPr sz="2800">
                <a:solidFill>
                  <a:schemeClr val="tx2"/>
                </a:solidFill>
                <a:latin typeface="Evelyn Raleway SemiBold" panose="020B0703030101060003" pitchFamily="3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Table title</a:t>
            </a:r>
          </a:p>
        </p:txBody>
      </p:sp>
    </p:spTree>
    <p:extLst>
      <p:ext uri="{BB962C8B-B14F-4D97-AF65-F5344CB8AC3E}">
        <p14:creationId xmlns:p14="http://schemas.microsoft.com/office/powerpoint/2010/main" val="1318554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633FD5-02F5-4FD3-9FCE-9D30CF79594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pic>
        <p:nvPicPr>
          <p:cNvPr id="7" name="Picture 6">
            <a:extLst>
              <a:ext uri="{FF2B5EF4-FFF2-40B4-BE49-F238E27FC236}">
                <a16:creationId xmlns:a16="http://schemas.microsoft.com/office/drawing/2014/main" id="{094683A1-3E6F-44D8-B6DA-B56D2607ED8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2" name="Title 1"/>
          <p:cNvSpPr>
            <a:spLocks noGrp="1"/>
          </p:cNvSpPr>
          <p:nvPr>
            <p:ph type="ctrTitle" hasCustomPrompt="1"/>
          </p:nvPr>
        </p:nvSpPr>
        <p:spPr>
          <a:xfrm>
            <a:off x="900000" y="1062038"/>
            <a:ext cx="13680000" cy="4629210"/>
          </a:xfrm>
        </p:spPr>
        <p:txBody>
          <a:bodyPr lIns="0" anchor="b">
            <a:normAutofit/>
          </a:bodyPr>
          <a:lstStyle>
            <a:lvl1pPr algn="l">
              <a:lnSpc>
                <a:spcPct val="85000"/>
              </a:lnSpc>
              <a:defRPr sz="10000">
                <a:solidFill>
                  <a:schemeClr val="tx2"/>
                </a:solidFill>
              </a:defRPr>
            </a:lvl1pPr>
          </a:lstStyle>
          <a:p>
            <a:r>
              <a:rPr lang="en-US"/>
              <a:t>Document title </a:t>
            </a:r>
            <a:br>
              <a:rPr lang="en-US"/>
            </a:br>
            <a:r>
              <a:rPr lang="en-US"/>
              <a:t>to go here </a:t>
            </a:r>
            <a:br>
              <a:rPr lang="en-US"/>
            </a:br>
            <a:r>
              <a:rPr lang="en-US"/>
              <a:t>at 100pt</a:t>
            </a:r>
          </a:p>
        </p:txBody>
      </p:sp>
      <p:sp>
        <p:nvSpPr>
          <p:cNvPr id="4" name="Date Placeholder 3"/>
          <p:cNvSpPr>
            <a:spLocks noGrp="1"/>
          </p:cNvSpPr>
          <p:nvPr>
            <p:ph type="dt" sz="half" idx="10"/>
          </p:nvPr>
        </p:nvSpPr>
        <p:spPr>
          <a:xfrm>
            <a:off x="900000" y="6044437"/>
            <a:ext cx="5486400" cy="730250"/>
          </a:xfrm>
        </p:spPr>
        <p:txBody>
          <a:bodyPr lIns="0"/>
          <a:lstStyle>
            <a:lvl1pPr>
              <a:defRPr sz="3600">
                <a:solidFill>
                  <a:schemeClr val="tx2"/>
                </a:solidFill>
                <a:latin typeface="Evelyn Raleway SemiBold" panose="020B0604020202020204" charset="0"/>
              </a:defRPr>
            </a:lvl1pPr>
          </a:lstStyle>
          <a:p>
            <a:fld id="{B8121FAB-FCB3-4FD2-BE62-4E7D1F5CA2C2}" type="datetime4">
              <a:rPr lang="en-GB" smtClean="0"/>
              <a:t>31 July 2024</a:t>
            </a:fld>
            <a:endParaRPr lang="de-DE"/>
          </a:p>
        </p:txBody>
      </p:sp>
      <p:pic>
        <p:nvPicPr>
          <p:cNvPr id="9" name="Graphic 8">
            <a:extLst>
              <a:ext uri="{FF2B5EF4-FFF2-40B4-BE49-F238E27FC236}">
                <a16:creationId xmlns:a16="http://schemas.microsoft.com/office/drawing/2014/main" id="{8EE9F68D-45BE-4272-9434-4399802FD5D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9902065" y="11080374"/>
            <a:ext cx="4141273" cy="2271196"/>
          </a:xfrm>
          <a:prstGeom prst="rect">
            <a:avLst/>
          </a:prstGeom>
        </p:spPr>
      </p:pic>
    </p:spTree>
    <p:extLst>
      <p:ext uri="{BB962C8B-B14F-4D97-AF65-F5344CB8AC3E}">
        <p14:creationId xmlns:p14="http://schemas.microsoft.com/office/powerpoint/2010/main" val="584009086"/>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B2BB8-AD75-4C78-AAAE-AD2DAACC279D}"/>
              </a:ext>
            </a:extLst>
          </p:cNvPr>
          <p:cNvSpPr>
            <a:spLocks noGrp="1"/>
          </p:cNvSpPr>
          <p:nvPr>
            <p:ph type="title"/>
          </p:nvPr>
        </p:nvSpPr>
        <p:spPr>
          <a:xfrm>
            <a:off x="900000" y="1727796"/>
            <a:ext cx="9908677" cy="1754326"/>
          </a:xfrm>
        </p:spPr>
        <p:txBody>
          <a:bodyPr anchor="t"/>
          <a:lstStyle>
            <a:lvl1pPr>
              <a:defRPr>
                <a:solidFill>
                  <a:schemeClr val="tx2"/>
                </a:solidFill>
              </a:defRPr>
            </a:lvl1pPr>
          </a:lstStyle>
          <a:p>
            <a:r>
              <a:rPr lang="en-US"/>
              <a:t>Click to edit Master title style</a:t>
            </a:r>
            <a:endParaRPr lang="de-DE"/>
          </a:p>
        </p:txBody>
      </p:sp>
      <p:sp>
        <p:nvSpPr>
          <p:cNvPr id="3" name="Date Placeholder 2">
            <a:extLst>
              <a:ext uri="{FF2B5EF4-FFF2-40B4-BE49-F238E27FC236}">
                <a16:creationId xmlns:a16="http://schemas.microsoft.com/office/drawing/2014/main" id="{62787B54-D7A4-4F94-950D-6453C56645B3}"/>
              </a:ext>
            </a:extLst>
          </p:cNvPr>
          <p:cNvSpPr>
            <a:spLocks noGrp="1"/>
          </p:cNvSpPr>
          <p:nvPr>
            <p:ph type="dt" sz="half" idx="10"/>
          </p:nvPr>
        </p:nvSpPr>
        <p:spPr/>
        <p:txBody>
          <a:bodyPr/>
          <a:lstStyle/>
          <a:p>
            <a:fld id="{23255D53-B7EE-44BA-9F07-A3ED8746A7B0}" type="datetime4">
              <a:rPr lang="en-GB" smtClean="0"/>
              <a:t>31 July 2024</a:t>
            </a:fld>
            <a:endParaRPr lang="de-DE"/>
          </a:p>
        </p:txBody>
      </p:sp>
      <p:sp>
        <p:nvSpPr>
          <p:cNvPr id="4" name="Footer Placeholder 3">
            <a:extLst>
              <a:ext uri="{FF2B5EF4-FFF2-40B4-BE49-F238E27FC236}">
                <a16:creationId xmlns:a16="http://schemas.microsoft.com/office/drawing/2014/main" id="{DFA0FD27-EEA8-4508-9863-625AFD31123D}"/>
              </a:ext>
            </a:extLst>
          </p:cNvPr>
          <p:cNvSpPr>
            <a:spLocks noGrp="1"/>
          </p:cNvSpPr>
          <p:nvPr>
            <p:ph type="ftr" sz="quarter" idx="11"/>
          </p:nvPr>
        </p:nvSpPr>
        <p:spPr/>
        <p:txBody>
          <a:bodyPr/>
          <a:lstStyle>
            <a:lvl1pPr>
              <a:defRPr>
                <a:latin typeface="Evelyn Raleway SemiBold" panose="020B0703030101060003" pitchFamily="34" charset="0"/>
              </a:defRPr>
            </a:lvl1pPr>
          </a:lstStyle>
          <a:p>
            <a:r>
              <a:rPr lang="en-GB" dirty="0"/>
              <a:t>Presentation title here – 00 Month 2022</a:t>
            </a:r>
            <a:endParaRPr lang="de-DE"/>
          </a:p>
        </p:txBody>
      </p:sp>
      <p:sp>
        <p:nvSpPr>
          <p:cNvPr id="5" name="Slide Number Placeholder 4">
            <a:extLst>
              <a:ext uri="{FF2B5EF4-FFF2-40B4-BE49-F238E27FC236}">
                <a16:creationId xmlns:a16="http://schemas.microsoft.com/office/drawing/2014/main" id="{3FC5C197-A942-42FC-95F0-196DF5556D37}"/>
              </a:ext>
            </a:extLst>
          </p:cNvPr>
          <p:cNvSpPr>
            <a:spLocks noGrp="1"/>
          </p:cNvSpPr>
          <p:nvPr>
            <p:ph type="sldNum" sz="quarter" idx="12"/>
          </p:nvPr>
        </p:nvSpPr>
        <p:spPr/>
        <p:txBody>
          <a:bodyPr/>
          <a:lstStyle>
            <a:lvl1pPr>
              <a:defRPr>
                <a:latin typeface="Evelyn Raleway SemiBold" panose="020B0703030101060003" pitchFamily="34" charset="0"/>
              </a:defRPr>
            </a:lvl1pPr>
          </a:lstStyle>
          <a:p>
            <a:fld id="{4CF15934-3EDC-49D4-8294-13D572B9231D}" type="slidenum">
              <a:rPr lang="de-DE" smtClean="0"/>
              <a:pPr/>
              <a:t>‹#›</a:t>
            </a:fld>
            <a:endParaRPr lang="de-DE"/>
          </a:p>
        </p:txBody>
      </p:sp>
      <p:sp>
        <p:nvSpPr>
          <p:cNvPr id="6" name="Text Placeholder 28">
            <a:extLst>
              <a:ext uri="{FF2B5EF4-FFF2-40B4-BE49-F238E27FC236}">
                <a16:creationId xmlns:a16="http://schemas.microsoft.com/office/drawing/2014/main" id="{55E8A2B3-C405-41F6-A189-ECBE580F2CDC}"/>
              </a:ext>
            </a:extLst>
          </p:cNvPr>
          <p:cNvSpPr>
            <a:spLocks noGrp="1"/>
          </p:cNvSpPr>
          <p:nvPr>
            <p:ph type="body" sz="quarter" idx="43" hasCustomPrompt="1"/>
          </p:nvPr>
        </p:nvSpPr>
        <p:spPr>
          <a:xfrm>
            <a:off x="898988" y="812169"/>
            <a:ext cx="7656050" cy="407612"/>
          </a:xfrm>
        </p:spPr>
        <p:txBody>
          <a:bodyPr lIns="0"/>
          <a:lstStyle>
            <a:lvl1pPr>
              <a:defRPr sz="2000" cap="all" spc="100" baseline="0">
                <a:solidFill>
                  <a:schemeClr val="tx2"/>
                </a:solidFill>
                <a:latin typeface="Evelyn Raleway ExtraBold" panose="020B0903030101060003" pitchFamily="34" charset="0"/>
              </a:defRPr>
            </a:lvl1pPr>
            <a:lvl2pPr>
              <a:defRPr sz="2000" cap="all" spc="100" baseline="0">
                <a:latin typeface="Evelyn Raleway ExtraBold" panose="020B0903030101060003" pitchFamily="34" charset="0"/>
              </a:defRPr>
            </a:lvl2pPr>
            <a:lvl3pPr>
              <a:defRPr sz="2000" cap="all" spc="100" baseline="0">
                <a:latin typeface="Evelyn Raleway ExtraBold" panose="020B0903030101060003" pitchFamily="34" charset="0"/>
              </a:defRPr>
            </a:lvl3pPr>
            <a:lvl4pPr>
              <a:defRPr sz="2000" cap="all" spc="100" baseline="0">
                <a:latin typeface="Evelyn Raleway ExtraBold" panose="020B0903030101060003" pitchFamily="34" charset="0"/>
              </a:defRPr>
            </a:lvl4pPr>
            <a:lvl5pPr>
              <a:defRPr sz="2000" cap="all" spc="100" baseline="0">
                <a:latin typeface="Evelyn Raleway ExtraBold" panose="020B0903030101060003" pitchFamily="34" charset="0"/>
              </a:defRPr>
            </a:lvl5pPr>
          </a:lstStyle>
          <a:p>
            <a:pPr lvl="0"/>
            <a:r>
              <a:rPr lang="en-US"/>
              <a:t>Section headline at 20pt</a:t>
            </a:r>
          </a:p>
        </p:txBody>
      </p:sp>
      <p:sp>
        <p:nvSpPr>
          <p:cNvPr id="9" name="Text Placeholder 12">
            <a:extLst>
              <a:ext uri="{FF2B5EF4-FFF2-40B4-BE49-F238E27FC236}">
                <a16:creationId xmlns:a16="http://schemas.microsoft.com/office/drawing/2014/main" id="{F5071DE3-EFF2-423C-85BA-6B4F4DF6E931}"/>
              </a:ext>
            </a:extLst>
          </p:cNvPr>
          <p:cNvSpPr>
            <a:spLocks noGrp="1"/>
          </p:cNvSpPr>
          <p:nvPr>
            <p:ph type="body" sz="quarter" idx="14" hasCustomPrompt="1"/>
          </p:nvPr>
        </p:nvSpPr>
        <p:spPr>
          <a:xfrm>
            <a:off x="898987" y="3664335"/>
            <a:ext cx="9908677" cy="659796"/>
          </a:xfrm>
        </p:spPr>
        <p:txBody>
          <a:bodyPr lIns="0" anchor="b"/>
          <a:lstStyle>
            <a:lvl1pPr marL="0" indent="0">
              <a:buFont typeface="Arial" panose="020B0604020202020204" pitchFamily="34" charset="0"/>
              <a:buNone/>
              <a:defRPr sz="3600">
                <a:solidFill>
                  <a:schemeClr val="bg2"/>
                </a:solidFill>
                <a:latin typeface="Evelyn Raleway SemiBold" panose="020B0703030101060003" pitchFamily="3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Secondary headline at 36pt</a:t>
            </a:r>
          </a:p>
        </p:txBody>
      </p:sp>
      <p:sp>
        <p:nvSpPr>
          <p:cNvPr id="10" name="Text Placeholder 10">
            <a:extLst>
              <a:ext uri="{FF2B5EF4-FFF2-40B4-BE49-F238E27FC236}">
                <a16:creationId xmlns:a16="http://schemas.microsoft.com/office/drawing/2014/main" id="{01C913B3-3882-421E-B0FC-50E74791B196}"/>
              </a:ext>
            </a:extLst>
          </p:cNvPr>
          <p:cNvSpPr>
            <a:spLocks noGrp="1"/>
          </p:cNvSpPr>
          <p:nvPr>
            <p:ph type="body" sz="quarter" idx="44"/>
          </p:nvPr>
        </p:nvSpPr>
        <p:spPr>
          <a:xfrm>
            <a:off x="900000" y="4564800"/>
            <a:ext cx="9908677" cy="2762551"/>
          </a:xfrm>
        </p:spPr>
        <p:txBody>
          <a:bodyPr lIns="0" tIns="0" rIns="720000" bIns="0" numCol="1" spcCol="360000"/>
          <a:lstStyle>
            <a:lvl1pPr>
              <a:defRPr>
                <a:solidFill>
                  <a:schemeClr val="tx1"/>
                </a:solidFill>
              </a:defRPr>
            </a:lvl1pPr>
            <a:lvl2pPr>
              <a:buClr>
                <a:schemeClr val="tx2"/>
              </a:buClr>
              <a:defRPr>
                <a:solidFill>
                  <a:schemeClr val="tx1"/>
                </a:solidFill>
              </a:defRPr>
            </a:lvl2pPr>
            <a:lvl3pPr>
              <a:defRPr>
                <a:solidFill>
                  <a:schemeClr val="tx1"/>
                </a:solidFill>
              </a:defRPr>
            </a:lvl3pPr>
            <a:lvl4pP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13" name="Table Placeholder 7">
            <a:extLst>
              <a:ext uri="{FF2B5EF4-FFF2-40B4-BE49-F238E27FC236}">
                <a16:creationId xmlns:a16="http://schemas.microsoft.com/office/drawing/2014/main" id="{93EAF7A6-80BE-449E-96EE-AE50D673EF1F}"/>
              </a:ext>
            </a:extLst>
          </p:cNvPr>
          <p:cNvSpPr>
            <a:spLocks noGrp="1"/>
          </p:cNvSpPr>
          <p:nvPr>
            <p:ph type="tbl" sz="quarter" idx="46" hasCustomPrompt="1"/>
          </p:nvPr>
        </p:nvSpPr>
        <p:spPr>
          <a:xfrm>
            <a:off x="11166475" y="2579076"/>
            <a:ext cx="12317412" cy="9754211"/>
          </a:xfrm>
        </p:spPr>
        <p:txBody>
          <a:bodyPr anchor="ctr">
            <a:noAutofit/>
          </a:bodyPr>
          <a:lstStyle>
            <a:lvl1pPr algn="ctr">
              <a:defRPr/>
            </a:lvl1pPr>
          </a:lstStyle>
          <a:p>
            <a:r>
              <a:rPr lang="en-GB" dirty="0"/>
              <a:t>Insert Table</a:t>
            </a:r>
            <a:endParaRPr lang="de-DE"/>
          </a:p>
        </p:txBody>
      </p:sp>
      <p:sp>
        <p:nvSpPr>
          <p:cNvPr id="15" name="Text Placeholder 12">
            <a:extLst>
              <a:ext uri="{FF2B5EF4-FFF2-40B4-BE49-F238E27FC236}">
                <a16:creationId xmlns:a16="http://schemas.microsoft.com/office/drawing/2014/main" id="{45BA965B-F93D-40B6-8CED-67B58E3CFFF7}"/>
              </a:ext>
            </a:extLst>
          </p:cNvPr>
          <p:cNvSpPr>
            <a:spLocks noGrp="1"/>
          </p:cNvSpPr>
          <p:nvPr>
            <p:ph type="body" sz="quarter" idx="47" hasCustomPrompt="1"/>
          </p:nvPr>
        </p:nvSpPr>
        <p:spPr>
          <a:xfrm>
            <a:off x="11165841" y="1664233"/>
            <a:ext cx="12330747" cy="533672"/>
          </a:xfrm>
        </p:spPr>
        <p:txBody>
          <a:bodyPr lIns="0" anchor="b"/>
          <a:lstStyle>
            <a:lvl1pPr marL="0" indent="0">
              <a:buFont typeface="Arial" panose="020B0604020202020204" pitchFamily="34" charset="0"/>
              <a:buNone/>
              <a:defRPr sz="2800">
                <a:solidFill>
                  <a:schemeClr val="tx2"/>
                </a:solidFill>
                <a:latin typeface="Evelyn Raleway SemiBold" panose="020B0703030101060003" pitchFamily="3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Table title</a:t>
            </a:r>
          </a:p>
        </p:txBody>
      </p:sp>
      <p:sp>
        <p:nvSpPr>
          <p:cNvPr id="16" name="Text Placeholder 11">
            <a:extLst>
              <a:ext uri="{FF2B5EF4-FFF2-40B4-BE49-F238E27FC236}">
                <a16:creationId xmlns:a16="http://schemas.microsoft.com/office/drawing/2014/main" id="{9FABDEA4-63F4-4BBB-BB0A-41A097CA2CA5}"/>
              </a:ext>
            </a:extLst>
          </p:cNvPr>
          <p:cNvSpPr>
            <a:spLocks noGrp="1"/>
          </p:cNvSpPr>
          <p:nvPr>
            <p:ph type="body" sz="quarter" idx="45" hasCustomPrompt="1"/>
          </p:nvPr>
        </p:nvSpPr>
        <p:spPr>
          <a:xfrm>
            <a:off x="887412" y="11939988"/>
            <a:ext cx="10080000" cy="338554"/>
          </a:xfrm>
        </p:spPr>
        <p:txBody>
          <a:bodyPr lIns="0"/>
          <a:lstStyle>
            <a:lvl1pPr marL="0" indent="0">
              <a:lnSpc>
                <a:spcPct val="100000"/>
              </a:lnSpc>
              <a:spcBef>
                <a:spcPts val="0"/>
              </a:spcBef>
              <a:buFont typeface="Arial" panose="020B0604020202020204" pitchFamily="34" charset="0"/>
              <a:buNone/>
              <a:defRPr sz="1600">
                <a:solidFill>
                  <a:schemeClr val="tx1"/>
                </a:solidFill>
              </a:defRPr>
            </a:lvl1pPr>
            <a:lvl2pPr marL="0" indent="0">
              <a:lnSpc>
                <a:spcPct val="100000"/>
              </a:lnSpc>
              <a:spcBef>
                <a:spcPts val="0"/>
              </a:spcBef>
              <a:buNone/>
              <a:defRPr sz="1600"/>
            </a:lvl2pPr>
            <a:lvl3pPr marL="0" indent="0">
              <a:lnSpc>
                <a:spcPct val="100000"/>
              </a:lnSpc>
              <a:spcBef>
                <a:spcPts val="0"/>
              </a:spcBef>
              <a:buNone/>
              <a:defRPr sz="1600"/>
            </a:lvl3pPr>
            <a:lvl4pPr marL="0" indent="0">
              <a:lnSpc>
                <a:spcPct val="100000"/>
              </a:lnSpc>
              <a:spcBef>
                <a:spcPts val="0"/>
              </a:spcBef>
              <a:buFont typeface="Arial" panose="020B0604020202020204" pitchFamily="34" charset="0"/>
              <a:buNone/>
              <a:defRPr sz="1600"/>
            </a:lvl4pPr>
            <a:lvl5pPr marL="0" indent="0">
              <a:lnSpc>
                <a:spcPct val="100000"/>
              </a:lnSpc>
              <a:spcBef>
                <a:spcPts val="0"/>
              </a:spcBef>
              <a:buNone/>
              <a:defRPr sz="1600"/>
            </a:lvl5pPr>
          </a:lstStyle>
          <a:p>
            <a:pPr lvl="0"/>
            <a:r>
              <a:rPr lang="en-US"/>
              <a:t>Click to edit source</a:t>
            </a:r>
          </a:p>
        </p:txBody>
      </p:sp>
    </p:spTree>
    <p:extLst>
      <p:ext uri="{BB962C8B-B14F-4D97-AF65-F5344CB8AC3E}">
        <p14:creationId xmlns:p14="http://schemas.microsoft.com/office/powerpoint/2010/main" val="13460220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Full size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A63A0-478E-433E-8992-804AFA68E5AD}"/>
              </a:ext>
            </a:extLst>
          </p:cNvPr>
          <p:cNvSpPr>
            <a:spLocks noGrp="1"/>
          </p:cNvSpPr>
          <p:nvPr>
            <p:ph type="title"/>
          </p:nvPr>
        </p:nvSpPr>
        <p:spPr>
          <a:xfrm>
            <a:off x="900001" y="1727796"/>
            <a:ext cx="22596586" cy="923330"/>
          </a:xfrm>
        </p:spPr>
        <p:txBody>
          <a:bodyPr/>
          <a:lstStyle>
            <a:lvl1pPr>
              <a:defRPr>
                <a:solidFill>
                  <a:schemeClr val="tx2"/>
                </a:solidFill>
              </a:defRPr>
            </a:lvl1pPr>
          </a:lstStyle>
          <a:p>
            <a:r>
              <a:rPr lang="en-US"/>
              <a:t>Click to edit Master title style</a:t>
            </a:r>
            <a:endParaRPr lang="de-DE"/>
          </a:p>
        </p:txBody>
      </p:sp>
      <p:sp>
        <p:nvSpPr>
          <p:cNvPr id="3" name="Date Placeholder 2">
            <a:extLst>
              <a:ext uri="{FF2B5EF4-FFF2-40B4-BE49-F238E27FC236}">
                <a16:creationId xmlns:a16="http://schemas.microsoft.com/office/drawing/2014/main" id="{53C1DE06-A3D9-48EF-9FA0-DCE1BFF79080}"/>
              </a:ext>
            </a:extLst>
          </p:cNvPr>
          <p:cNvSpPr>
            <a:spLocks noGrp="1"/>
          </p:cNvSpPr>
          <p:nvPr>
            <p:ph type="dt" sz="half" idx="10"/>
          </p:nvPr>
        </p:nvSpPr>
        <p:spPr/>
        <p:txBody>
          <a:bodyPr/>
          <a:lstStyle/>
          <a:p>
            <a:fld id="{1F50E52E-B3F6-4FB5-83C7-06886333BD52}" type="datetime4">
              <a:rPr lang="en-GB" smtClean="0"/>
              <a:t>31 July 2024</a:t>
            </a:fld>
            <a:endParaRPr lang="de-DE"/>
          </a:p>
        </p:txBody>
      </p:sp>
      <p:sp>
        <p:nvSpPr>
          <p:cNvPr id="4" name="Footer Placeholder 3">
            <a:extLst>
              <a:ext uri="{FF2B5EF4-FFF2-40B4-BE49-F238E27FC236}">
                <a16:creationId xmlns:a16="http://schemas.microsoft.com/office/drawing/2014/main" id="{C7C33A21-F2F6-4E14-B305-0D18A63A5336}"/>
              </a:ext>
            </a:extLst>
          </p:cNvPr>
          <p:cNvSpPr>
            <a:spLocks noGrp="1"/>
          </p:cNvSpPr>
          <p:nvPr>
            <p:ph type="ftr" sz="quarter" idx="11"/>
          </p:nvPr>
        </p:nvSpPr>
        <p:spPr/>
        <p:txBody>
          <a:bodyPr/>
          <a:lstStyle>
            <a:lvl1pPr>
              <a:defRPr>
                <a:latin typeface="Evelyn Raleway SemiBold" panose="020B0703030101060003" pitchFamily="34" charset="0"/>
              </a:defRPr>
            </a:lvl1pPr>
          </a:lstStyle>
          <a:p>
            <a:r>
              <a:rPr lang="en-GB" dirty="0"/>
              <a:t>Presentation title here – 00 Month 2022</a:t>
            </a:r>
            <a:endParaRPr lang="de-DE"/>
          </a:p>
        </p:txBody>
      </p:sp>
      <p:sp>
        <p:nvSpPr>
          <p:cNvPr id="5" name="Slide Number Placeholder 4">
            <a:extLst>
              <a:ext uri="{FF2B5EF4-FFF2-40B4-BE49-F238E27FC236}">
                <a16:creationId xmlns:a16="http://schemas.microsoft.com/office/drawing/2014/main" id="{007B7C6E-930C-4903-A3D4-98F8189B85F8}"/>
              </a:ext>
            </a:extLst>
          </p:cNvPr>
          <p:cNvSpPr>
            <a:spLocks noGrp="1"/>
          </p:cNvSpPr>
          <p:nvPr>
            <p:ph type="sldNum" sz="quarter" idx="12"/>
          </p:nvPr>
        </p:nvSpPr>
        <p:spPr/>
        <p:txBody>
          <a:bodyPr/>
          <a:lstStyle>
            <a:lvl1pPr>
              <a:defRPr>
                <a:latin typeface="Evelyn Raleway SemiBold" panose="020B0703030101060003" pitchFamily="34" charset="0"/>
              </a:defRPr>
            </a:lvl1pPr>
          </a:lstStyle>
          <a:p>
            <a:fld id="{4CF15934-3EDC-49D4-8294-13D572B9231D}" type="slidenum">
              <a:rPr lang="de-DE" smtClean="0"/>
              <a:pPr/>
              <a:t>‹#›</a:t>
            </a:fld>
            <a:endParaRPr lang="de-DE"/>
          </a:p>
        </p:txBody>
      </p:sp>
      <p:sp>
        <p:nvSpPr>
          <p:cNvPr id="6" name="Text Placeholder 28">
            <a:extLst>
              <a:ext uri="{FF2B5EF4-FFF2-40B4-BE49-F238E27FC236}">
                <a16:creationId xmlns:a16="http://schemas.microsoft.com/office/drawing/2014/main" id="{31CD0460-99B1-4808-BBEE-EDB7B74E7066}"/>
              </a:ext>
            </a:extLst>
          </p:cNvPr>
          <p:cNvSpPr>
            <a:spLocks noGrp="1"/>
          </p:cNvSpPr>
          <p:nvPr>
            <p:ph type="body" sz="quarter" idx="43" hasCustomPrompt="1"/>
          </p:nvPr>
        </p:nvSpPr>
        <p:spPr>
          <a:xfrm>
            <a:off x="898988" y="812169"/>
            <a:ext cx="7656050" cy="407612"/>
          </a:xfrm>
        </p:spPr>
        <p:txBody>
          <a:bodyPr lIns="0"/>
          <a:lstStyle>
            <a:lvl1pPr>
              <a:defRPr sz="2000" cap="all" spc="100" baseline="0">
                <a:solidFill>
                  <a:schemeClr val="tx2"/>
                </a:solidFill>
                <a:latin typeface="Evelyn Raleway ExtraBold" panose="020B0903030101060003" pitchFamily="34" charset="0"/>
              </a:defRPr>
            </a:lvl1pPr>
            <a:lvl2pPr>
              <a:defRPr sz="2000" cap="all" spc="100" baseline="0">
                <a:latin typeface="Evelyn Raleway ExtraBold" panose="020B0903030101060003" pitchFamily="34" charset="0"/>
              </a:defRPr>
            </a:lvl2pPr>
            <a:lvl3pPr>
              <a:defRPr sz="2000" cap="all" spc="100" baseline="0">
                <a:latin typeface="Evelyn Raleway ExtraBold" panose="020B0903030101060003" pitchFamily="34" charset="0"/>
              </a:defRPr>
            </a:lvl3pPr>
            <a:lvl4pPr>
              <a:defRPr sz="2000" cap="all" spc="100" baseline="0">
                <a:latin typeface="Evelyn Raleway ExtraBold" panose="020B0903030101060003" pitchFamily="34" charset="0"/>
              </a:defRPr>
            </a:lvl4pPr>
            <a:lvl5pPr>
              <a:defRPr sz="2000" cap="all" spc="100" baseline="0">
                <a:latin typeface="Evelyn Raleway ExtraBold" panose="020B0903030101060003" pitchFamily="34" charset="0"/>
              </a:defRPr>
            </a:lvl5pPr>
          </a:lstStyle>
          <a:p>
            <a:pPr lvl="0"/>
            <a:r>
              <a:rPr lang="en-US"/>
              <a:t>Section headline at 20pt</a:t>
            </a:r>
          </a:p>
        </p:txBody>
      </p:sp>
      <p:sp>
        <p:nvSpPr>
          <p:cNvPr id="10" name="Chart Placeholder 9">
            <a:extLst>
              <a:ext uri="{FF2B5EF4-FFF2-40B4-BE49-F238E27FC236}">
                <a16:creationId xmlns:a16="http://schemas.microsoft.com/office/drawing/2014/main" id="{1DA96BF0-6E96-446C-92F5-332F89E15249}"/>
              </a:ext>
            </a:extLst>
          </p:cNvPr>
          <p:cNvSpPr>
            <a:spLocks noGrp="1"/>
          </p:cNvSpPr>
          <p:nvPr>
            <p:ph type="chart" sz="quarter" idx="44" hasCustomPrompt="1"/>
          </p:nvPr>
        </p:nvSpPr>
        <p:spPr>
          <a:xfrm>
            <a:off x="898525" y="4368800"/>
            <a:ext cx="22598063" cy="7373938"/>
          </a:xfrm>
        </p:spPr>
        <p:txBody>
          <a:bodyPr anchor="ctr">
            <a:noAutofit/>
          </a:bodyPr>
          <a:lstStyle>
            <a:lvl1pPr algn="ctr">
              <a:defRPr/>
            </a:lvl1pPr>
          </a:lstStyle>
          <a:p>
            <a:r>
              <a:rPr lang="en-GB" dirty="0"/>
              <a:t>Insert Chart</a:t>
            </a:r>
            <a:endParaRPr lang="de-DE"/>
          </a:p>
        </p:txBody>
      </p:sp>
      <p:sp>
        <p:nvSpPr>
          <p:cNvPr id="15" name="Text Placeholder 12">
            <a:extLst>
              <a:ext uri="{FF2B5EF4-FFF2-40B4-BE49-F238E27FC236}">
                <a16:creationId xmlns:a16="http://schemas.microsoft.com/office/drawing/2014/main" id="{80325C85-CEE4-4BD5-8BB1-6D0A3A349925}"/>
              </a:ext>
            </a:extLst>
          </p:cNvPr>
          <p:cNvSpPr>
            <a:spLocks noGrp="1"/>
          </p:cNvSpPr>
          <p:nvPr>
            <p:ph type="body" sz="quarter" idx="14" hasCustomPrompt="1"/>
          </p:nvPr>
        </p:nvSpPr>
        <p:spPr>
          <a:xfrm>
            <a:off x="898987" y="3071443"/>
            <a:ext cx="22596586" cy="628249"/>
          </a:xfrm>
        </p:spPr>
        <p:txBody>
          <a:bodyPr lIns="0" anchor="b"/>
          <a:lstStyle>
            <a:lvl1pPr marL="0" indent="0">
              <a:buFont typeface="Arial" panose="020B0604020202020204" pitchFamily="34" charset="0"/>
              <a:buNone/>
              <a:defRPr sz="3400">
                <a:solidFill>
                  <a:schemeClr val="bg2"/>
                </a:solidFill>
                <a:latin typeface="Evelyn Raleway SemiBold" panose="020B0703030101060003" pitchFamily="3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Headline at 34pt</a:t>
            </a:r>
          </a:p>
        </p:txBody>
      </p:sp>
      <p:sp>
        <p:nvSpPr>
          <p:cNvPr id="17" name="Text Placeholder 12">
            <a:extLst>
              <a:ext uri="{FF2B5EF4-FFF2-40B4-BE49-F238E27FC236}">
                <a16:creationId xmlns:a16="http://schemas.microsoft.com/office/drawing/2014/main" id="{834402F1-91D4-438F-B92B-279AD2377C92}"/>
              </a:ext>
            </a:extLst>
          </p:cNvPr>
          <p:cNvSpPr>
            <a:spLocks noGrp="1"/>
          </p:cNvSpPr>
          <p:nvPr>
            <p:ph type="body" sz="quarter" idx="46" hasCustomPrompt="1"/>
          </p:nvPr>
        </p:nvSpPr>
        <p:spPr>
          <a:xfrm>
            <a:off x="898987" y="3737153"/>
            <a:ext cx="22596586" cy="407612"/>
          </a:xfrm>
        </p:spPr>
        <p:txBody>
          <a:bodyPr lIns="0" anchor="b"/>
          <a:lstStyle>
            <a:lvl1pPr marL="0" indent="0">
              <a:buFont typeface="Arial" panose="020B0604020202020204" pitchFamily="34" charset="0"/>
              <a:buNone/>
              <a:defRPr sz="2000">
                <a:solidFill>
                  <a:schemeClr val="tx2"/>
                </a:solidFill>
                <a:latin typeface="Evelyn Raleway SemiBold" panose="020B060402020202020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Subtitle at 20pt</a:t>
            </a:r>
          </a:p>
        </p:txBody>
      </p:sp>
      <p:sp>
        <p:nvSpPr>
          <p:cNvPr id="18" name="Text Placeholder 12">
            <a:extLst>
              <a:ext uri="{FF2B5EF4-FFF2-40B4-BE49-F238E27FC236}">
                <a16:creationId xmlns:a16="http://schemas.microsoft.com/office/drawing/2014/main" id="{C3B251B1-EC4A-4738-BF5F-F3473585CE3A}"/>
              </a:ext>
            </a:extLst>
          </p:cNvPr>
          <p:cNvSpPr>
            <a:spLocks noGrp="1"/>
          </p:cNvSpPr>
          <p:nvPr>
            <p:ph type="body" sz="quarter" idx="47" hasCustomPrompt="1"/>
          </p:nvPr>
        </p:nvSpPr>
        <p:spPr>
          <a:xfrm>
            <a:off x="14942891" y="782733"/>
            <a:ext cx="8564807" cy="344582"/>
          </a:xfrm>
        </p:spPr>
        <p:txBody>
          <a:bodyPr lIns="0" rIns="0" anchor="b"/>
          <a:lstStyle>
            <a:lvl1pPr marL="0" indent="0">
              <a:buFont typeface="Arial" panose="020B0604020202020204" pitchFamily="34" charset="0"/>
              <a:buNone/>
              <a:defRPr sz="1600" spc="-10" baseline="0">
                <a:solidFill>
                  <a:schemeClr val="tx2"/>
                </a:solidFill>
                <a:latin typeface="Evelyn Raleway SemiBold" panose="020B0703030101060003" pitchFamily="3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Extra text at 16pt</a:t>
            </a:r>
          </a:p>
        </p:txBody>
      </p:sp>
      <p:sp>
        <p:nvSpPr>
          <p:cNvPr id="19" name="Text Placeholder 11">
            <a:extLst>
              <a:ext uri="{FF2B5EF4-FFF2-40B4-BE49-F238E27FC236}">
                <a16:creationId xmlns:a16="http://schemas.microsoft.com/office/drawing/2014/main" id="{43996AB3-6CB2-41ED-9B14-6162B8F412E3}"/>
              </a:ext>
            </a:extLst>
          </p:cNvPr>
          <p:cNvSpPr>
            <a:spLocks noGrp="1"/>
          </p:cNvSpPr>
          <p:nvPr>
            <p:ph type="body" sz="quarter" idx="45" hasCustomPrompt="1"/>
          </p:nvPr>
        </p:nvSpPr>
        <p:spPr>
          <a:xfrm>
            <a:off x="887412" y="11939988"/>
            <a:ext cx="22620287" cy="338554"/>
          </a:xfrm>
        </p:spPr>
        <p:txBody>
          <a:bodyPr lIns="0"/>
          <a:lstStyle>
            <a:lvl1pPr marL="0" indent="0">
              <a:lnSpc>
                <a:spcPct val="100000"/>
              </a:lnSpc>
              <a:spcBef>
                <a:spcPts val="0"/>
              </a:spcBef>
              <a:buFont typeface="Arial" panose="020B0604020202020204" pitchFamily="34" charset="0"/>
              <a:buNone/>
              <a:defRPr sz="1600">
                <a:solidFill>
                  <a:schemeClr val="tx1"/>
                </a:solidFill>
              </a:defRPr>
            </a:lvl1pPr>
            <a:lvl2pPr marL="0" indent="0">
              <a:lnSpc>
                <a:spcPct val="100000"/>
              </a:lnSpc>
              <a:spcBef>
                <a:spcPts val="0"/>
              </a:spcBef>
              <a:buNone/>
              <a:defRPr sz="1600"/>
            </a:lvl2pPr>
            <a:lvl3pPr marL="0" indent="0">
              <a:lnSpc>
                <a:spcPct val="100000"/>
              </a:lnSpc>
              <a:spcBef>
                <a:spcPts val="0"/>
              </a:spcBef>
              <a:buNone/>
              <a:defRPr sz="1600"/>
            </a:lvl3pPr>
            <a:lvl4pPr marL="0" indent="0">
              <a:lnSpc>
                <a:spcPct val="100000"/>
              </a:lnSpc>
              <a:spcBef>
                <a:spcPts val="0"/>
              </a:spcBef>
              <a:buFont typeface="Arial" panose="020B0604020202020204" pitchFamily="34" charset="0"/>
              <a:buNone/>
              <a:defRPr sz="1600"/>
            </a:lvl4pPr>
            <a:lvl5pPr marL="0" indent="0">
              <a:lnSpc>
                <a:spcPct val="100000"/>
              </a:lnSpc>
              <a:spcBef>
                <a:spcPts val="0"/>
              </a:spcBef>
              <a:buNone/>
              <a:defRPr sz="1600"/>
            </a:lvl5pPr>
          </a:lstStyle>
          <a:p>
            <a:pPr lvl="0"/>
            <a:r>
              <a:rPr lang="en-US"/>
              <a:t>Click to edit source</a:t>
            </a:r>
          </a:p>
        </p:txBody>
      </p:sp>
    </p:spTree>
    <p:extLst>
      <p:ext uri="{BB962C8B-B14F-4D97-AF65-F5344CB8AC3E}">
        <p14:creationId xmlns:p14="http://schemas.microsoft.com/office/powerpoint/2010/main" val="30360018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A63A0-478E-433E-8992-804AFA68E5AD}"/>
              </a:ext>
            </a:extLst>
          </p:cNvPr>
          <p:cNvSpPr>
            <a:spLocks noGrp="1"/>
          </p:cNvSpPr>
          <p:nvPr>
            <p:ph type="title"/>
          </p:nvPr>
        </p:nvSpPr>
        <p:spPr>
          <a:xfrm>
            <a:off x="900001" y="1727796"/>
            <a:ext cx="22596586" cy="923330"/>
          </a:xfrm>
        </p:spPr>
        <p:txBody>
          <a:bodyPr/>
          <a:lstStyle>
            <a:lvl1pPr>
              <a:defRPr>
                <a:solidFill>
                  <a:schemeClr val="tx2"/>
                </a:solidFill>
              </a:defRPr>
            </a:lvl1pPr>
          </a:lstStyle>
          <a:p>
            <a:r>
              <a:rPr lang="en-US"/>
              <a:t>Click to edit Master title style</a:t>
            </a:r>
            <a:endParaRPr lang="de-DE"/>
          </a:p>
        </p:txBody>
      </p:sp>
      <p:sp>
        <p:nvSpPr>
          <p:cNvPr id="3" name="Date Placeholder 2">
            <a:extLst>
              <a:ext uri="{FF2B5EF4-FFF2-40B4-BE49-F238E27FC236}">
                <a16:creationId xmlns:a16="http://schemas.microsoft.com/office/drawing/2014/main" id="{53C1DE06-A3D9-48EF-9FA0-DCE1BFF79080}"/>
              </a:ext>
            </a:extLst>
          </p:cNvPr>
          <p:cNvSpPr>
            <a:spLocks noGrp="1"/>
          </p:cNvSpPr>
          <p:nvPr>
            <p:ph type="dt" sz="half" idx="10"/>
          </p:nvPr>
        </p:nvSpPr>
        <p:spPr/>
        <p:txBody>
          <a:bodyPr/>
          <a:lstStyle/>
          <a:p>
            <a:fld id="{483B09C0-6FE2-4154-A4E0-4FD079B8D4B2}" type="datetime4">
              <a:rPr lang="en-GB" smtClean="0"/>
              <a:t>31 July 2024</a:t>
            </a:fld>
            <a:endParaRPr lang="de-DE"/>
          </a:p>
        </p:txBody>
      </p:sp>
      <p:sp>
        <p:nvSpPr>
          <p:cNvPr id="4" name="Footer Placeholder 3">
            <a:extLst>
              <a:ext uri="{FF2B5EF4-FFF2-40B4-BE49-F238E27FC236}">
                <a16:creationId xmlns:a16="http://schemas.microsoft.com/office/drawing/2014/main" id="{C7C33A21-F2F6-4E14-B305-0D18A63A5336}"/>
              </a:ext>
            </a:extLst>
          </p:cNvPr>
          <p:cNvSpPr>
            <a:spLocks noGrp="1"/>
          </p:cNvSpPr>
          <p:nvPr>
            <p:ph type="ftr" sz="quarter" idx="11"/>
          </p:nvPr>
        </p:nvSpPr>
        <p:spPr/>
        <p:txBody>
          <a:bodyPr/>
          <a:lstStyle>
            <a:lvl1pPr>
              <a:defRPr>
                <a:latin typeface="Evelyn Raleway SemiBold" panose="020B0703030101060003" pitchFamily="34" charset="0"/>
              </a:defRPr>
            </a:lvl1pPr>
          </a:lstStyle>
          <a:p>
            <a:r>
              <a:rPr lang="en-GB" dirty="0"/>
              <a:t>Presentation title here – 00 Month 2022</a:t>
            </a:r>
            <a:endParaRPr lang="de-DE"/>
          </a:p>
        </p:txBody>
      </p:sp>
      <p:sp>
        <p:nvSpPr>
          <p:cNvPr id="5" name="Slide Number Placeholder 4">
            <a:extLst>
              <a:ext uri="{FF2B5EF4-FFF2-40B4-BE49-F238E27FC236}">
                <a16:creationId xmlns:a16="http://schemas.microsoft.com/office/drawing/2014/main" id="{007B7C6E-930C-4903-A3D4-98F8189B85F8}"/>
              </a:ext>
            </a:extLst>
          </p:cNvPr>
          <p:cNvSpPr>
            <a:spLocks noGrp="1"/>
          </p:cNvSpPr>
          <p:nvPr>
            <p:ph type="sldNum" sz="quarter" idx="12"/>
          </p:nvPr>
        </p:nvSpPr>
        <p:spPr/>
        <p:txBody>
          <a:bodyPr/>
          <a:lstStyle>
            <a:lvl1pPr>
              <a:defRPr>
                <a:latin typeface="Evelyn Raleway SemiBold" panose="020B0703030101060003" pitchFamily="34" charset="0"/>
              </a:defRPr>
            </a:lvl1pPr>
          </a:lstStyle>
          <a:p>
            <a:fld id="{4CF15934-3EDC-49D4-8294-13D572B9231D}" type="slidenum">
              <a:rPr lang="de-DE" smtClean="0"/>
              <a:pPr/>
              <a:t>‹#›</a:t>
            </a:fld>
            <a:endParaRPr lang="de-DE"/>
          </a:p>
        </p:txBody>
      </p:sp>
      <p:sp>
        <p:nvSpPr>
          <p:cNvPr id="6" name="Text Placeholder 28">
            <a:extLst>
              <a:ext uri="{FF2B5EF4-FFF2-40B4-BE49-F238E27FC236}">
                <a16:creationId xmlns:a16="http://schemas.microsoft.com/office/drawing/2014/main" id="{31CD0460-99B1-4808-BBEE-EDB7B74E7066}"/>
              </a:ext>
            </a:extLst>
          </p:cNvPr>
          <p:cNvSpPr>
            <a:spLocks noGrp="1"/>
          </p:cNvSpPr>
          <p:nvPr>
            <p:ph type="body" sz="quarter" idx="43" hasCustomPrompt="1"/>
          </p:nvPr>
        </p:nvSpPr>
        <p:spPr>
          <a:xfrm>
            <a:off x="898988" y="812169"/>
            <a:ext cx="7656050" cy="407612"/>
          </a:xfrm>
        </p:spPr>
        <p:txBody>
          <a:bodyPr lIns="0"/>
          <a:lstStyle>
            <a:lvl1pPr>
              <a:defRPr sz="2000" cap="all" spc="100" baseline="0">
                <a:solidFill>
                  <a:schemeClr val="tx2"/>
                </a:solidFill>
                <a:latin typeface="Evelyn Raleway ExtraBold" panose="020B0903030101060003" pitchFamily="34" charset="0"/>
              </a:defRPr>
            </a:lvl1pPr>
            <a:lvl2pPr>
              <a:defRPr sz="2000" cap="all" spc="100" baseline="0">
                <a:latin typeface="Evelyn Raleway ExtraBold" panose="020B0903030101060003" pitchFamily="34" charset="0"/>
              </a:defRPr>
            </a:lvl2pPr>
            <a:lvl3pPr>
              <a:defRPr sz="2000" cap="all" spc="100" baseline="0">
                <a:latin typeface="Evelyn Raleway ExtraBold" panose="020B0903030101060003" pitchFamily="34" charset="0"/>
              </a:defRPr>
            </a:lvl3pPr>
            <a:lvl4pPr>
              <a:defRPr sz="2000" cap="all" spc="100" baseline="0">
                <a:latin typeface="Evelyn Raleway ExtraBold" panose="020B0903030101060003" pitchFamily="34" charset="0"/>
              </a:defRPr>
            </a:lvl4pPr>
            <a:lvl5pPr>
              <a:defRPr sz="2000" cap="all" spc="100" baseline="0">
                <a:latin typeface="Evelyn Raleway ExtraBold" panose="020B0903030101060003" pitchFamily="34" charset="0"/>
              </a:defRPr>
            </a:lvl5pPr>
          </a:lstStyle>
          <a:p>
            <a:pPr lvl="0"/>
            <a:r>
              <a:rPr lang="en-US"/>
              <a:t>Section headline at 20pt</a:t>
            </a:r>
          </a:p>
        </p:txBody>
      </p:sp>
      <p:sp>
        <p:nvSpPr>
          <p:cNvPr id="10" name="Chart Placeholder 9">
            <a:extLst>
              <a:ext uri="{FF2B5EF4-FFF2-40B4-BE49-F238E27FC236}">
                <a16:creationId xmlns:a16="http://schemas.microsoft.com/office/drawing/2014/main" id="{1DA96BF0-6E96-446C-92F5-332F89E15249}"/>
              </a:ext>
            </a:extLst>
          </p:cNvPr>
          <p:cNvSpPr>
            <a:spLocks noGrp="1"/>
          </p:cNvSpPr>
          <p:nvPr>
            <p:ph type="chart" sz="quarter" idx="44" hasCustomPrompt="1"/>
          </p:nvPr>
        </p:nvSpPr>
        <p:spPr>
          <a:xfrm>
            <a:off x="898525" y="4368800"/>
            <a:ext cx="10800000" cy="7373938"/>
          </a:xfrm>
        </p:spPr>
        <p:txBody>
          <a:bodyPr anchor="ctr">
            <a:noAutofit/>
          </a:bodyPr>
          <a:lstStyle>
            <a:lvl1pPr algn="ctr">
              <a:defRPr/>
            </a:lvl1pPr>
          </a:lstStyle>
          <a:p>
            <a:r>
              <a:rPr lang="en-GB" dirty="0"/>
              <a:t>Insert Chart</a:t>
            </a:r>
            <a:endParaRPr lang="de-DE"/>
          </a:p>
        </p:txBody>
      </p:sp>
      <p:sp>
        <p:nvSpPr>
          <p:cNvPr id="12" name="Text Placeholder 11">
            <a:extLst>
              <a:ext uri="{FF2B5EF4-FFF2-40B4-BE49-F238E27FC236}">
                <a16:creationId xmlns:a16="http://schemas.microsoft.com/office/drawing/2014/main" id="{8F84636F-EAD7-410E-BAB7-7D4420A3C7BF}"/>
              </a:ext>
            </a:extLst>
          </p:cNvPr>
          <p:cNvSpPr>
            <a:spLocks noGrp="1"/>
          </p:cNvSpPr>
          <p:nvPr>
            <p:ph type="body" sz="quarter" idx="45" hasCustomPrompt="1"/>
          </p:nvPr>
        </p:nvSpPr>
        <p:spPr>
          <a:xfrm>
            <a:off x="887412" y="11939988"/>
            <a:ext cx="22620287" cy="338554"/>
          </a:xfrm>
        </p:spPr>
        <p:txBody>
          <a:bodyPr lIns="0"/>
          <a:lstStyle>
            <a:lvl1pPr marL="0" indent="0">
              <a:lnSpc>
                <a:spcPct val="100000"/>
              </a:lnSpc>
              <a:spcBef>
                <a:spcPts val="0"/>
              </a:spcBef>
              <a:buFont typeface="Arial" panose="020B0604020202020204" pitchFamily="34" charset="0"/>
              <a:buNone/>
              <a:defRPr sz="1600">
                <a:solidFill>
                  <a:schemeClr val="tx1"/>
                </a:solidFill>
              </a:defRPr>
            </a:lvl1pPr>
            <a:lvl2pPr marL="0" indent="0">
              <a:lnSpc>
                <a:spcPct val="100000"/>
              </a:lnSpc>
              <a:spcBef>
                <a:spcPts val="0"/>
              </a:spcBef>
              <a:buNone/>
              <a:defRPr sz="1600"/>
            </a:lvl2pPr>
            <a:lvl3pPr marL="0" indent="0">
              <a:lnSpc>
                <a:spcPct val="100000"/>
              </a:lnSpc>
              <a:spcBef>
                <a:spcPts val="0"/>
              </a:spcBef>
              <a:buNone/>
              <a:defRPr sz="1600"/>
            </a:lvl3pPr>
            <a:lvl4pPr marL="0" indent="0">
              <a:lnSpc>
                <a:spcPct val="100000"/>
              </a:lnSpc>
              <a:spcBef>
                <a:spcPts val="0"/>
              </a:spcBef>
              <a:buFont typeface="Arial" panose="020B0604020202020204" pitchFamily="34" charset="0"/>
              <a:buNone/>
              <a:defRPr sz="1600"/>
            </a:lvl4pPr>
            <a:lvl5pPr marL="0" indent="0">
              <a:lnSpc>
                <a:spcPct val="100000"/>
              </a:lnSpc>
              <a:spcBef>
                <a:spcPts val="0"/>
              </a:spcBef>
              <a:buNone/>
              <a:defRPr sz="1600"/>
            </a:lvl5pPr>
          </a:lstStyle>
          <a:p>
            <a:pPr lvl="0"/>
            <a:r>
              <a:rPr lang="en-US"/>
              <a:t>Click to edit source</a:t>
            </a:r>
          </a:p>
        </p:txBody>
      </p:sp>
      <p:sp>
        <p:nvSpPr>
          <p:cNvPr id="15" name="Text Placeholder 12">
            <a:extLst>
              <a:ext uri="{FF2B5EF4-FFF2-40B4-BE49-F238E27FC236}">
                <a16:creationId xmlns:a16="http://schemas.microsoft.com/office/drawing/2014/main" id="{80325C85-CEE4-4BD5-8BB1-6D0A3A349925}"/>
              </a:ext>
            </a:extLst>
          </p:cNvPr>
          <p:cNvSpPr>
            <a:spLocks noGrp="1"/>
          </p:cNvSpPr>
          <p:nvPr>
            <p:ph type="body" sz="quarter" idx="14" hasCustomPrompt="1"/>
          </p:nvPr>
        </p:nvSpPr>
        <p:spPr>
          <a:xfrm>
            <a:off x="898987" y="3071443"/>
            <a:ext cx="10800000" cy="628249"/>
          </a:xfrm>
        </p:spPr>
        <p:txBody>
          <a:bodyPr lIns="0" anchor="b"/>
          <a:lstStyle>
            <a:lvl1pPr marL="0" indent="0">
              <a:buFont typeface="Arial" panose="020B0604020202020204" pitchFamily="34" charset="0"/>
              <a:buNone/>
              <a:defRPr sz="3400">
                <a:solidFill>
                  <a:schemeClr val="bg2"/>
                </a:solidFill>
                <a:latin typeface="Evelyn Raleway SemiBold" panose="020B0703030101060003" pitchFamily="3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Headline at 34pt</a:t>
            </a:r>
          </a:p>
        </p:txBody>
      </p:sp>
      <p:sp>
        <p:nvSpPr>
          <p:cNvPr id="17" name="Text Placeholder 12">
            <a:extLst>
              <a:ext uri="{FF2B5EF4-FFF2-40B4-BE49-F238E27FC236}">
                <a16:creationId xmlns:a16="http://schemas.microsoft.com/office/drawing/2014/main" id="{834402F1-91D4-438F-B92B-279AD2377C92}"/>
              </a:ext>
            </a:extLst>
          </p:cNvPr>
          <p:cNvSpPr>
            <a:spLocks noGrp="1"/>
          </p:cNvSpPr>
          <p:nvPr>
            <p:ph type="body" sz="quarter" idx="46" hasCustomPrompt="1"/>
          </p:nvPr>
        </p:nvSpPr>
        <p:spPr>
          <a:xfrm>
            <a:off x="898987" y="3737153"/>
            <a:ext cx="10800000" cy="407612"/>
          </a:xfrm>
        </p:spPr>
        <p:txBody>
          <a:bodyPr lIns="0" anchor="b"/>
          <a:lstStyle>
            <a:lvl1pPr marL="0" indent="0">
              <a:buFont typeface="Arial" panose="020B0604020202020204" pitchFamily="34" charset="0"/>
              <a:buNone/>
              <a:defRPr sz="2000">
                <a:solidFill>
                  <a:schemeClr val="tx2"/>
                </a:solidFill>
                <a:latin typeface="Evelyn Raleway SemiBold" panose="020B0703030101060003" pitchFamily="3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Subtitle at 20pt</a:t>
            </a:r>
          </a:p>
        </p:txBody>
      </p:sp>
      <p:sp>
        <p:nvSpPr>
          <p:cNvPr id="18" name="Text Placeholder 12">
            <a:extLst>
              <a:ext uri="{FF2B5EF4-FFF2-40B4-BE49-F238E27FC236}">
                <a16:creationId xmlns:a16="http://schemas.microsoft.com/office/drawing/2014/main" id="{C3B251B1-EC4A-4738-BF5F-F3473585CE3A}"/>
              </a:ext>
            </a:extLst>
          </p:cNvPr>
          <p:cNvSpPr>
            <a:spLocks noGrp="1"/>
          </p:cNvSpPr>
          <p:nvPr>
            <p:ph type="body" sz="quarter" idx="47" hasCustomPrompt="1"/>
          </p:nvPr>
        </p:nvSpPr>
        <p:spPr>
          <a:xfrm>
            <a:off x="14942891" y="782733"/>
            <a:ext cx="8564807" cy="344582"/>
          </a:xfrm>
        </p:spPr>
        <p:txBody>
          <a:bodyPr lIns="0" anchor="b"/>
          <a:lstStyle>
            <a:lvl1pPr marL="0" indent="0">
              <a:buFont typeface="Arial" panose="020B0604020202020204" pitchFamily="34" charset="0"/>
              <a:buNone/>
              <a:defRPr sz="1600" spc="-10" baseline="0">
                <a:solidFill>
                  <a:schemeClr val="tx1"/>
                </a:solidFill>
                <a:latin typeface="Evelyn Raleway SemiBold" panose="020B0703030101060003" pitchFamily="3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Extra text at 16pt</a:t>
            </a:r>
          </a:p>
        </p:txBody>
      </p:sp>
      <p:sp>
        <p:nvSpPr>
          <p:cNvPr id="14" name="Chart Placeholder 9">
            <a:extLst>
              <a:ext uri="{FF2B5EF4-FFF2-40B4-BE49-F238E27FC236}">
                <a16:creationId xmlns:a16="http://schemas.microsoft.com/office/drawing/2014/main" id="{36F55674-F7EA-4B2F-AF5A-A7B0B5184D89}"/>
              </a:ext>
            </a:extLst>
          </p:cNvPr>
          <p:cNvSpPr>
            <a:spLocks noGrp="1"/>
          </p:cNvSpPr>
          <p:nvPr>
            <p:ph type="chart" sz="quarter" idx="48" hasCustomPrompt="1"/>
          </p:nvPr>
        </p:nvSpPr>
        <p:spPr>
          <a:xfrm>
            <a:off x="12044045" y="4368800"/>
            <a:ext cx="11448000" cy="7373938"/>
          </a:xfrm>
        </p:spPr>
        <p:txBody>
          <a:bodyPr anchor="ctr">
            <a:noAutofit/>
          </a:bodyPr>
          <a:lstStyle>
            <a:lvl1pPr algn="ctr">
              <a:defRPr/>
            </a:lvl1pPr>
          </a:lstStyle>
          <a:p>
            <a:r>
              <a:rPr lang="en-GB" dirty="0"/>
              <a:t>Insert Chart</a:t>
            </a:r>
            <a:endParaRPr lang="de-DE"/>
          </a:p>
        </p:txBody>
      </p:sp>
      <p:sp>
        <p:nvSpPr>
          <p:cNvPr id="16" name="Text Placeholder 12">
            <a:extLst>
              <a:ext uri="{FF2B5EF4-FFF2-40B4-BE49-F238E27FC236}">
                <a16:creationId xmlns:a16="http://schemas.microsoft.com/office/drawing/2014/main" id="{9DEBEFE6-12B3-4CA0-9C82-8EAC076D60EC}"/>
              </a:ext>
            </a:extLst>
          </p:cNvPr>
          <p:cNvSpPr>
            <a:spLocks noGrp="1"/>
          </p:cNvSpPr>
          <p:nvPr>
            <p:ph type="body" sz="quarter" idx="49" hasCustomPrompt="1"/>
          </p:nvPr>
        </p:nvSpPr>
        <p:spPr>
          <a:xfrm>
            <a:off x="12044507" y="3071443"/>
            <a:ext cx="11448000" cy="628249"/>
          </a:xfrm>
        </p:spPr>
        <p:txBody>
          <a:bodyPr lIns="0" anchor="b"/>
          <a:lstStyle>
            <a:lvl1pPr marL="0" indent="0">
              <a:buFont typeface="Arial" panose="020B0604020202020204" pitchFamily="34" charset="0"/>
              <a:buNone/>
              <a:defRPr sz="3400">
                <a:solidFill>
                  <a:schemeClr val="bg2"/>
                </a:solidFill>
                <a:latin typeface="Evelyn Raleway SemiBold" panose="020B0703030101060003" pitchFamily="3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Headline at 34pt</a:t>
            </a:r>
          </a:p>
        </p:txBody>
      </p:sp>
      <p:sp>
        <p:nvSpPr>
          <p:cNvPr id="19" name="Text Placeholder 12">
            <a:extLst>
              <a:ext uri="{FF2B5EF4-FFF2-40B4-BE49-F238E27FC236}">
                <a16:creationId xmlns:a16="http://schemas.microsoft.com/office/drawing/2014/main" id="{DE1E5770-5EFC-4E30-A143-DE9EC2B50A97}"/>
              </a:ext>
            </a:extLst>
          </p:cNvPr>
          <p:cNvSpPr>
            <a:spLocks noGrp="1"/>
          </p:cNvSpPr>
          <p:nvPr>
            <p:ph type="body" sz="quarter" idx="50" hasCustomPrompt="1"/>
          </p:nvPr>
        </p:nvSpPr>
        <p:spPr>
          <a:xfrm>
            <a:off x="12044507" y="3737153"/>
            <a:ext cx="11448000" cy="407612"/>
          </a:xfrm>
        </p:spPr>
        <p:txBody>
          <a:bodyPr lIns="0" anchor="b"/>
          <a:lstStyle>
            <a:lvl1pPr marL="0" indent="0">
              <a:buFont typeface="Arial" panose="020B0604020202020204" pitchFamily="34" charset="0"/>
              <a:buNone/>
              <a:defRPr sz="2000">
                <a:solidFill>
                  <a:schemeClr val="tx1"/>
                </a:solidFill>
                <a:latin typeface="Evelyn Raleway SemiBold" panose="020B0703030101060003" pitchFamily="3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Subtitle at 20pt</a:t>
            </a:r>
          </a:p>
        </p:txBody>
      </p:sp>
    </p:spTree>
    <p:extLst>
      <p:ext uri="{BB962C8B-B14F-4D97-AF65-F5344CB8AC3E}">
        <p14:creationId xmlns:p14="http://schemas.microsoft.com/office/powerpoint/2010/main" val="8891030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6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BBB83-E70D-4866-AF56-2EE1D8389A23}"/>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DE"/>
          </a:p>
        </p:txBody>
      </p:sp>
      <p:sp>
        <p:nvSpPr>
          <p:cNvPr id="3" name="Date Placeholder 2">
            <a:extLst>
              <a:ext uri="{FF2B5EF4-FFF2-40B4-BE49-F238E27FC236}">
                <a16:creationId xmlns:a16="http://schemas.microsoft.com/office/drawing/2014/main" id="{6D2D45F4-A121-492D-A695-D6D79D4CFA02}"/>
              </a:ext>
            </a:extLst>
          </p:cNvPr>
          <p:cNvSpPr>
            <a:spLocks noGrp="1"/>
          </p:cNvSpPr>
          <p:nvPr>
            <p:ph type="dt" sz="half" idx="10"/>
          </p:nvPr>
        </p:nvSpPr>
        <p:spPr/>
        <p:txBody>
          <a:bodyPr/>
          <a:lstStyle/>
          <a:p>
            <a:fld id="{CD0769FA-94D4-472B-8348-A0D297960259}" type="datetime4">
              <a:rPr lang="en-GB" smtClean="0"/>
              <a:t>31 July 2024</a:t>
            </a:fld>
            <a:endParaRPr lang="de-DE"/>
          </a:p>
        </p:txBody>
      </p:sp>
      <p:sp>
        <p:nvSpPr>
          <p:cNvPr id="4" name="Footer Placeholder 3">
            <a:extLst>
              <a:ext uri="{FF2B5EF4-FFF2-40B4-BE49-F238E27FC236}">
                <a16:creationId xmlns:a16="http://schemas.microsoft.com/office/drawing/2014/main" id="{10736EFD-2FAD-492E-86F9-165BC57FA10B}"/>
              </a:ext>
            </a:extLst>
          </p:cNvPr>
          <p:cNvSpPr>
            <a:spLocks noGrp="1"/>
          </p:cNvSpPr>
          <p:nvPr>
            <p:ph type="ftr" sz="quarter" idx="11"/>
          </p:nvPr>
        </p:nvSpPr>
        <p:spPr/>
        <p:txBody>
          <a:bodyPr/>
          <a:lstStyle>
            <a:lvl1pPr>
              <a:defRPr>
                <a:latin typeface="Evelyn Raleway SemiBold" panose="020B0703030101060003" pitchFamily="34" charset="0"/>
              </a:defRPr>
            </a:lvl1pPr>
          </a:lstStyle>
          <a:p>
            <a:r>
              <a:rPr lang="en-GB" dirty="0"/>
              <a:t>Presentation title here – 00 Month 2022</a:t>
            </a:r>
            <a:endParaRPr lang="de-DE"/>
          </a:p>
        </p:txBody>
      </p:sp>
      <p:sp>
        <p:nvSpPr>
          <p:cNvPr id="5" name="Slide Number Placeholder 4">
            <a:extLst>
              <a:ext uri="{FF2B5EF4-FFF2-40B4-BE49-F238E27FC236}">
                <a16:creationId xmlns:a16="http://schemas.microsoft.com/office/drawing/2014/main" id="{3DE59AA5-1914-4A5D-8A3D-DFEF6A0ECBD9}"/>
              </a:ext>
            </a:extLst>
          </p:cNvPr>
          <p:cNvSpPr>
            <a:spLocks noGrp="1"/>
          </p:cNvSpPr>
          <p:nvPr>
            <p:ph type="sldNum" sz="quarter" idx="12"/>
          </p:nvPr>
        </p:nvSpPr>
        <p:spPr/>
        <p:txBody>
          <a:bodyPr/>
          <a:lstStyle>
            <a:lvl1pPr>
              <a:defRPr>
                <a:latin typeface="Evelyn Raleway SemiBold" panose="020B0703030101060003" pitchFamily="34" charset="0"/>
              </a:defRPr>
            </a:lvl1pPr>
          </a:lstStyle>
          <a:p>
            <a:fld id="{4CF15934-3EDC-49D4-8294-13D572B9231D}" type="slidenum">
              <a:rPr lang="de-DE" smtClean="0"/>
              <a:pPr/>
              <a:t>‹#›</a:t>
            </a:fld>
            <a:endParaRPr lang="de-DE"/>
          </a:p>
        </p:txBody>
      </p:sp>
      <p:sp>
        <p:nvSpPr>
          <p:cNvPr id="9" name="Picture Placeholder 8">
            <a:extLst>
              <a:ext uri="{FF2B5EF4-FFF2-40B4-BE49-F238E27FC236}">
                <a16:creationId xmlns:a16="http://schemas.microsoft.com/office/drawing/2014/main" id="{058F59C3-EF8A-41FE-ABB6-5FD963AFD83B}"/>
              </a:ext>
            </a:extLst>
          </p:cNvPr>
          <p:cNvSpPr>
            <a:spLocks noGrp="1"/>
          </p:cNvSpPr>
          <p:nvPr>
            <p:ph type="pic" sz="quarter" idx="13" hasCustomPrompt="1"/>
          </p:nvPr>
        </p:nvSpPr>
        <p:spPr>
          <a:xfrm>
            <a:off x="900000" y="3753465"/>
            <a:ext cx="2049462" cy="2088169"/>
          </a:xfrm>
        </p:spPr>
        <p:txBody>
          <a:bodyPr anchor="ctr"/>
          <a:lstStyle>
            <a:lvl1pPr algn="ctr">
              <a:defRPr/>
            </a:lvl1pPr>
          </a:lstStyle>
          <a:p>
            <a:r>
              <a:rPr lang="en-GB" dirty="0"/>
              <a:t>Icon</a:t>
            </a:r>
            <a:endParaRPr lang="de-DE"/>
          </a:p>
        </p:txBody>
      </p:sp>
      <p:sp>
        <p:nvSpPr>
          <p:cNvPr id="11" name="Text Placeholder 10">
            <a:extLst>
              <a:ext uri="{FF2B5EF4-FFF2-40B4-BE49-F238E27FC236}">
                <a16:creationId xmlns:a16="http://schemas.microsoft.com/office/drawing/2014/main" id="{5BCBF6B9-741B-4190-84CC-D3E41A275616}"/>
              </a:ext>
            </a:extLst>
          </p:cNvPr>
          <p:cNvSpPr>
            <a:spLocks noGrp="1"/>
          </p:cNvSpPr>
          <p:nvPr>
            <p:ph type="body" sz="quarter" idx="14"/>
          </p:nvPr>
        </p:nvSpPr>
        <p:spPr>
          <a:xfrm>
            <a:off x="3298825" y="4240304"/>
            <a:ext cx="4446681" cy="3328860"/>
          </a:xfrm>
        </p:spPr>
        <p:txBody>
          <a:bodyPr/>
          <a:lstStyle>
            <a:lvl1pPr>
              <a:defRPr>
                <a:solidFill>
                  <a:schemeClr val="tx1"/>
                </a:solidFill>
              </a:defRPr>
            </a:lvl1pPr>
            <a:lvl2pPr>
              <a:buClr>
                <a:schemeClr val="tx2"/>
              </a:buClr>
              <a:defRPr>
                <a:solidFill>
                  <a:schemeClr val="tx1"/>
                </a:solidFill>
              </a:defRPr>
            </a:lvl2pPr>
            <a:lvl3pPr>
              <a:defRPr>
                <a:solidFill>
                  <a:schemeClr val="tx1"/>
                </a:solidFill>
              </a:defRPr>
            </a:lvl3pPr>
            <a:lvl4pP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12" name="Text Placeholder 10">
            <a:extLst>
              <a:ext uri="{FF2B5EF4-FFF2-40B4-BE49-F238E27FC236}">
                <a16:creationId xmlns:a16="http://schemas.microsoft.com/office/drawing/2014/main" id="{EEC40B9B-B00B-4C11-98F6-1A9C70E83742}"/>
              </a:ext>
            </a:extLst>
          </p:cNvPr>
          <p:cNvSpPr>
            <a:spLocks noGrp="1"/>
          </p:cNvSpPr>
          <p:nvPr>
            <p:ph type="body" sz="quarter" idx="15"/>
          </p:nvPr>
        </p:nvSpPr>
        <p:spPr>
          <a:xfrm>
            <a:off x="3298825" y="3753465"/>
            <a:ext cx="4446681" cy="533672"/>
          </a:xfrm>
        </p:spPr>
        <p:txBody>
          <a:bodyPr/>
          <a:lstStyle>
            <a:lvl1pPr>
              <a:defRPr>
                <a:solidFill>
                  <a:schemeClr val="tx2"/>
                </a:solidFill>
                <a:latin typeface="Evelyn Raleway SemiBold" panose="020B0703030101060003" pitchFamily="34" charset="0"/>
              </a:defRPr>
            </a:lvl1pPr>
          </a:lstStyle>
          <a:p>
            <a:pPr lvl="0"/>
            <a:r>
              <a:rPr lang="en-US"/>
              <a:t>Click to edit Master text styles</a:t>
            </a:r>
          </a:p>
        </p:txBody>
      </p:sp>
      <p:sp>
        <p:nvSpPr>
          <p:cNvPr id="16" name="Picture Placeholder 8">
            <a:extLst>
              <a:ext uri="{FF2B5EF4-FFF2-40B4-BE49-F238E27FC236}">
                <a16:creationId xmlns:a16="http://schemas.microsoft.com/office/drawing/2014/main" id="{FEC33BCB-8C83-4883-ABDF-720BBAC61962}"/>
              </a:ext>
            </a:extLst>
          </p:cNvPr>
          <p:cNvSpPr>
            <a:spLocks noGrp="1"/>
          </p:cNvSpPr>
          <p:nvPr>
            <p:ph type="pic" sz="quarter" idx="16" hasCustomPrompt="1"/>
          </p:nvPr>
        </p:nvSpPr>
        <p:spPr>
          <a:xfrm>
            <a:off x="8573041" y="3753465"/>
            <a:ext cx="2049462" cy="2088169"/>
          </a:xfrm>
        </p:spPr>
        <p:txBody>
          <a:bodyPr anchor="ctr"/>
          <a:lstStyle>
            <a:lvl1pPr algn="ctr">
              <a:defRPr/>
            </a:lvl1pPr>
          </a:lstStyle>
          <a:p>
            <a:r>
              <a:rPr lang="en-GB" dirty="0"/>
              <a:t>Icon</a:t>
            </a:r>
            <a:endParaRPr lang="de-DE"/>
          </a:p>
        </p:txBody>
      </p:sp>
      <p:sp>
        <p:nvSpPr>
          <p:cNvPr id="17" name="Text Placeholder 10">
            <a:extLst>
              <a:ext uri="{FF2B5EF4-FFF2-40B4-BE49-F238E27FC236}">
                <a16:creationId xmlns:a16="http://schemas.microsoft.com/office/drawing/2014/main" id="{4E863082-89C5-4AEC-B103-8CAE53B88F27}"/>
              </a:ext>
            </a:extLst>
          </p:cNvPr>
          <p:cNvSpPr>
            <a:spLocks noGrp="1"/>
          </p:cNvSpPr>
          <p:nvPr>
            <p:ph type="body" sz="quarter" idx="17"/>
          </p:nvPr>
        </p:nvSpPr>
        <p:spPr>
          <a:xfrm>
            <a:off x="10971866" y="4240304"/>
            <a:ext cx="4446681" cy="3328860"/>
          </a:xfrm>
        </p:spPr>
        <p:txBody>
          <a:bodyPr/>
          <a:lstStyle>
            <a:lvl1pPr>
              <a:defRPr>
                <a:solidFill>
                  <a:schemeClr val="tx1"/>
                </a:solidFill>
              </a:defRPr>
            </a:lvl1pPr>
            <a:lvl2pPr>
              <a:buClr>
                <a:schemeClr val="tx2"/>
              </a:buClr>
              <a:defRPr>
                <a:solidFill>
                  <a:schemeClr val="tx1"/>
                </a:solidFill>
              </a:defRPr>
            </a:lvl2pPr>
            <a:lvl3pPr>
              <a:defRPr>
                <a:solidFill>
                  <a:schemeClr val="tx1"/>
                </a:solidFill>
              </a:defRPr>
            </a:lvl3pPr>
            <a:lvl4pP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18" name="Text Placeholder 10">
            <a:extLst>
              <a:ext uri="{FF2B5EF4-FFF2-40B4-BE49-F238E27FC236}">
                <a16:creationId xmlns:a16="http://schemas.microsoft.com/office/drawing/2014/main" id="{731D867B-CA40-4A13-A65A-DBCBC43B1FBC}"/>
              </a:ext>
            </a:extLst>
          </p:cNvPr>
          <p:cNvSpPr>
            <a:spLocks noGrp="1"/>
          </p:cNvSpPr>
          <p:nvPr>
            <p:ph type="body" sz="quarter" idx="18"/>
          </p:nvPr>
        </p:nvSpPr>
        <p:spPr>
          <a:xfrm>
            <a:off x="10971866" y="3753465"/>
            <a:ext cx="4446681" cy="533672"/>
          </a:xfrm>
        </p:spPr>
        <p:txBody>
          <a:bodyPr/>
          <a:lstStyle>
            <a:lvl1pPr>
              <a:defRPr>
                <a:solidFill>
                  <a:schemeClr val="tx2"/>
                </a:solidFill>
                <a:latin typeface="Evelyn Raleway SemiBold" panose="020B0703030101060003" pitchFamily="34" charset="0"/>
              </a:defRPr>
            </a:lvl1pPr>
          </a:lstStyle>
          <a:p>
            <a:pPr lvl="0"/>
            <a:r>
              <a:rPr lang="en-US"/>
              <a:t>Click to edit Master text styles</a:t>
            </a:r>
          </a:p>
        </p:txBody>
      </p:sp>
      <p:sp>
        <p:nvSpPr>
          <p:cNvPr id="19" name="Picture Placeholder 8">
            <a:extLst>
              <a:ext uri="{FF2B5EF4-FFF2-40B4-BE49-F238E27FC236}">
                <a16:creationId xmlns:a16="http://schemas.microsoft.com/office/drawing/2014/main" id="{C4CC2A06-495D-4173-B483-6D0CA54C7CB9}"/>
              </a:ext>
            </a:extLst>
          </p:cNvPr>
          <p:cNvSpPr>
            <a:spLocks noGrp="1"/>
          </p:cNvSpPr>
          <p:nvPr>
            <p:ph type="pic" sz="quarter" idx="19" hasCustomPrompt="1"/>
          </p:nvPr>
        </p:nvSpPr>
        <p:spPr>
          <a:xfrm>
            <a:off x="16663669" y="3753465"/>
            <a:ext cx="2049462" cy="2088169"/>
          </a:xfrm>
        </p:spPr>
        <p:txBody>
          <a:bodyPr anchor="ctr"/>
          <a:lstStyle>
            <a:lvl1pPr algn="ctr">
              <a:defRPr/>
            </a:lvl1pPr>
          </a:lstStyle>
          <a:p>
            <a:r>
              <a:rPr lang="en-GB" dirty="0"/>
              <a:t>Icon</a:t>
            </a:r>
            <a:endParaRPr lang="de-DE"/>
          </a:p>
        </p:txBody>
      </p:sp>
      <p:sp>
        <p:nvSpPr>
          <p:cNvPr id="20" name="Text Placeholder 10">
            <a:extLst>
              <a:ext uri="{FF2B5EF4-FFF2-40B4-BE49-F238E27FC236}">
                <a16:creationId xmlns:a16="http://schemas.microsoft.com/office/drawing/2014/main" id="{90419C50-CAA3-4A57-89A4-EE9C45DC857F}"/>
              </a:ext>
            </a:extLst>
          </p:cNvPr>
          <p:cNvSpPr>
            <a:spLocks noGrp="1"/>
          </p:cNvSpPr>
          <p:nvPr>
            <p:ph type="body" sz="quarter" idx="20"/>
          </p:nvPr>
        </p:nvSpPr>
        <p:spPr>
          <a:xfrm>
            <a:off x="19062494" y="4236950"/>
            <a:ext cx="4446681" cy="3328860"/>
          </a:xfrm>
        </p:spPr>
        <p:txBody>
          <a:bodyPr/>
          <a:lstStyle>
            <a:lvl1pPr>
              <a:defRPr>
                <a:solidFill>
                  <a:schemeClr val="tx1"/>
                </a:solidFill>
              </a:defRPr>
            </a:lvl1pPr>
            <a:lvl2pPr>
              <a:buClr>
                <a:schemeClr val="tx2"/>
              </a:buClr>
              <a:defRPr>
                <a:solidFill>
                  <a:schemeClr val="tx1"/>
                </a:solidFill>
              </a:defRPr>
            </a:lvl2pPr>
            <a:lvl3pPr>
              <a:defRPr>
                <a:solidFill>
                  <a:schemeClr val="tx1"/>
                </a:solidFill>
              </a:defRPr>
            </a:lvl3pPr>
            <a:lvl4pP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21" name="Text Placeholder 10">
            <a:extLst>
              <a:ext uri="{FF2B5EF4-FFF2-40B4-BE49-F238E27FC236}">
                <a16:creationId xmlns:a16="http://schemas.microsoft.com/office/drawing/2014/main" id="{5810DEA6-4C9C-4116-AD6E-626EE3BBD40E}"/>
              </a:ext>
            </a:extLst>
          </p:cNvPr>
          <p:cNvSpPr>
            <a:spLocks noGrp="1"/>
          </p:cNvSpPr>
          <p:nvPr>
            <p:ph type="body" sz="quarter" idx="21"/>
          </p:nvPr>
        </p:nvSpPr>
        <p:spPr>
          <a:xfrm>
            <a:off x="19062494" y="3753465"/>
            <a:ext cx="4446681" cy="533672"/>
          </a:xfrm>
        </p:spPr>
        <p:txBody>
          <a:bodyPr/>
          <a:lstStyle>
            <a:lvl1pPr>
              <a:defRPr>
                <a:solidFill>
                  <a:schemeClr val="tx2"/>
                </a:solidFill>
                <a:latin typeface="Evelyn Raleway SemiBold" panose="020B0703030101060003" pitchFamily="34" charset="0"/>
              </a:defRPr>
            </a:lvl1pPr>
          </a:lstStyle>
          <a:p>
            <a:pPr lvl="0"/>
            <a:r>
              <a:rPr lang="en-US"/>
              <a:t>Click to edit Master text styles</a:t>
            </a:r>
          </a:p>
        </p:txBody>
      </p:sp>
      <p:sp>
        <p:nvSpPr>
          <p:cNvPr id="22" name="Picture Placeholder 8">
            <a:extLst>
              <a:ext uri="{FF2B5EF4-FFF2-40B4-BE49-F238E27FC236}">
                <a16:creationId xmlns:a16="http://schemas.microsoft.com/office/drawing/2014/main" id="{4AA33C76-2961-449D-A13F-27A805569427}"/>
              </a:ext>
            </a:extLst>
          </p:cNvPr>
          <p:cNvSpPr>
            <a:spLocks noGrp="1"/>
          </p:cNvSpPr>
          <p:nvPr>
            <p:ph type="pic" sz="quarter" idx="22" hasCustomPrompt="1"/>
          </p:nvPr>
        </p:nvSpPr>
        <p:spPr>
          <a:xfrm>
            <a:off x="887413" y="8043323"/>
            <a:ext cx="2049462" cy="2088169"/>
          </a:xfrm>
        </p:spPr>
        <p:txBody>
          <a:bodyPr anchor="ctr"/>
          <a:lstStyle>
            <a:lvl1pPr algn="ctr">
              <a:defRPr/>
            </a:lvl1pPr>
          </a:lstStyle>
          <a:p>
            <a:r>
              <a:rPr lang="en-GB" dirty="0"/>
              <a:t>Icon</a:t>
            </a:r>
            <a:endParaRPr lang="de-DE"/>
          </a:p>
        </p:txBody>
      </p:sp>
      <p:sp>
        <p:nvSpPr>
          <p:cNvPr id="23" name="Text Placeholder 10">
            <a:extLst>
              <a:ext uri="{FF2B5EF4-FFF2-40B4-BE49-F238E27FC236}">
                <a16:creationId xmlns:a16="http://schemas.microsoft.com/office/drawing/2014/main" id="{91C500B3-8902-4BC8-95EF-8D69B07A2BCC}"/>
              </a:ext>
            </a:extLst>
          </p:cNvPr>
          <p:cNvSpPr>
            <a:spLocks noGrp="1"/>
          </p:cNvSpPr>
          <p:nvPr>
            <p:ph type="body" sz="quarter" idx="23"/>
          </p:nvPr>
        </p:nvSpPr>
        <p:spPr>
          <a:xfrm>
            <a:off x="3286238" y="8530162"/>
            <a:ext cx="4446681" cy="3328860"/>
          </a:xfrm>
        </p:spPr>
        <p:txBody>
          <a:bodyPr/>
          <a:lstStyle>
            <a:lvl1pPr>
              <a:defRPr>
                <a:solidFill>
                  <a:schemeClr val="tx1"/>
                </a:solidFill>
              </a:defRPr>
            </a:lvl1pPr>
            <a:lvl2pPr>
              <a:buClr>
                <a:schemeClr val="tx2"/>
              </a:buClr>
              <a:defRPr>
                <a:solidFill>
                  <a:schemeClr val="tx1"/>
                </a:solidFill>
              </a:defRPr>
            </a:lvl2pPr>
            <a:lvl3pPr>
              <a:defRPr>
                <a:solidFill>
                  <a:schemeClr val="tx1"/>
                </a:solidFill>
              </a:defRPr>
            </a:lvl3pPr>
            <a:lvl4pP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24" name="Text Placeholder 10">
            <a:extLst>
              <a:ext uri="{FF2B5EF4-FFF2-40B4-BE49-F238E27FC236}">
                <a16:creationId xmlns:a16="http://schemas.microsoft.com/office/drawing/2014/main" id="{93C66831-5094-452A-8456-D3DE61669FFD}"/>
              </a:ext>
            </a:extLst>
          </p:cNvPr>
          <p:cNvSpPr>
            <a:spLocks noGrp="1"/>
          </p:cNvSpPr>
          <p:nvPr>
            <p:ph type="body" sz="quarter" idx="24"/>
          </p:nvPr>
        </p:nvSpPr>
        <p:spPr>
          <a:xfrm>
            <a:off x="3286238" y="8043323"/>
            <a:ext cx="4446681" cy="533672"/>
          </a:xfrm>
        </p:spPr>
        <p:txBody>
          <a:bodyPr/>
          <a:lstStyle>
            <a:lvl1pPr>
              <a:defRPr>
                <a:solidFill>
                  <a:schemeClr val="tx2"/>
                </a:solidFill>
                <a:latin typeface="Evelyn Raleway SemiBold" panose="020B0703030101060003" pitchFamily="34" charset="0"/>
              </a:defRPr>
            </a:lvl1pPr>
          </a:lstStyle>
          <a:p>
            <a:pPr lvl="0"/>
            <a:r>
              <a:rPr lang="en-US"/>
              <a:t>Click to edit Master text styles</a:t>
            </a:r>
          </a:p>
        </p:txBody>
      </p:sp>
      <p:sp>
        <p:nvSpPr>
          <p:cNvPr id="25" name="Picture Placeholder 8">
            <a:extLst>
              <a:ext uri="{FF2B5EF4-FFF2-40B4-BE49-F238E27FC236}">
                <a16:creationId xmlns:a16="http://schemas.microsoft.com/office/drawing/2014/main" id="{07B79F0F-FD3A-4AE1-8A93-61B365C11AD5}"/>
              </a:ext>
            </a:extLst>
          </p:cNvPr>
          <p:cNvSpPr>
            <a:spLocks noGrp="1"/>
          </p:cNvSpPr>
          <p:nvPr>
            <p:ph type="pic" sz="quarter" idx="25" hasCustomPrompt="1"/>
          </p:nvPr>
        </p:nvSpPr>
        <p:spPr>
          <a:xfrm>
            <a:off x="8560454" y="8043323"/>
            <a:ext cx="2049462" cy="2088169"/>
          </a:xfrm>
        </p:spPr>
        <p:txBody>
          <a:bodyPr anchor="ctr"/>
          <a:lstStyle>
            <a:lvl1pPr algn="ctr">
              <a:defRPr/>
            </a:lvl1pPr>
          </a:lstStyle>
          <a:p>
            <a:r>
              <a:rPr lang="en-GB" dirty="0"/>
              <a:t>Icon</a:t>
            </a:r>
            <a:endParaRPr lang="de-DE"/>
          </a:p>
        </p:txBody>
      </p:sp>
      <p:sp>
        <p:nvSpPr>
          <p:cNvPr id="26" name="Text Placeholder 10">
            <a:extLst>
              <a:ext uri="{FF2B5EF4-FFF2-40B4-BE49-F238E27FC236}">
                <a16:creationId xmlns:a16="http://schemas.microsoft.com/office/drawing/2014/main" id="{757948CC-6213-4960-A37F-14D95CF3F1EE}"/>
              </a:ext>
            </a:extLst>
          </p:cNvPr>
          <p:cNvSpPr>
            <a:spLocks noGrp="1"/>
          </p:cNvSpPr>
          <p:nvPr>
            <p:ph type="body" sz="quarter" idx="26"/>
          </p:nvPr>
        </p:nvSpPr>
        <p:spPr>
          <a:xfrm>
            <a:off x="10959279" y="8530162"/>
            <a:ext cx="4446681" cy="3328860"/>
          </a:xfrm>
        </p:spPr>
        <p:txBody>
          <a:bodyPr/>
          <a:lstStyle>
            <a:lvl1pPr>
              <a:defRPr>
                <a:solidFill>
                  <a:schemeClr val="tx1"/>
                </a:solidFill>
              </a:defRPr>
            </a:lvl1pPr>
            <a:lvl2pPr>
              <a:buClr>
                <a:schemeClr val="tx2"/>
              </a:buClr>
              <a:defRPr>
                <a:solidFill>
                  <a:schemeClr val="tx1"/>
                </a:solidFill>
              </a:defRPr>
            </a:lvl2pPr>
            <a:lvl3pPr>
              <a:defRPr>
                <a:solidFill>
                  <a:schemeClr val="tx1"/>
                </a:solidFill>
              </a:defRPr>
            </a:lvl3pPr>
            <a:lvl4pP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27" name="Text Placeholder 10">
            <a:extLst>
              <a:ext uri="{FF2B5EF4-FFF2-40B4-BE49-F238E27FC236}">
                <a16:creationId xmlns:a16="http://schemas.microsoft.com/office/drawing/2014/main" id="{A7149785-FB6D-4D91-A618-2DF4755A5FD8}"/>
              </a:ext>
            </a:extLst>
          </p:cNvPr>
          <p:cNvSpPr>
            <a:spLocks noGrp="1"/>
          </p:cNvSpPr>
          <p:nvPr>
            <p:ph type="body" sz="quarter" idx="27"/>
          </p:nvPr>
        </p:nvSpPr>
        <p:spPr>
          <a:xfrm>
            <a:off x="10959279" y="8043323"/>
            <a:ext cx="4446681" cy="533672"/>
          </a:xfrm>
        </p:spPr>
        <p:txBody>
          <a:bodyPr/>
          <a:lstStyle>
            <a:lvl1pPr>
              <a:defRPr>
                <a:solidFill>
                  <a:schemeClr val="tx2"/>
                </a:solidFill>
                <a:latin typeface="Evelyn Raleway SemiBold" panose="020B0703030101060003" pitchFamily="34" charset="0"/>
              </a:defRPr>
            </a:lvl1pPr>
          </a:lstStyle>
          <a:p>
            <a:pPr lvl="0"/>
            <a:r>
              <a:rPr lang="en-US"/>
              <a:t>Click to edit Master text styles</a:t>
            </a:r>
          </a:p>
        </p:txBody>
      </p:sp>
      <p:sp>
        <p:nvSpPr>
          <p:cNvPr id="28" name="Picture Placeholder 8">
            <a:extLst>
              <a:ext uri="{FF2B5EF4-FFF2-40B4-BE49-F238E27FC236}">
                <a16:creationId xmlns:a16="http://schemas.microsoft.com/office/drawing/2014/main" id="{A60F38E9-9392-4314-A80D-C661B568B86D}"/>
              </a:ext>
            </a:extLst>
          </p:cNvPr>
          <p:cNvSpPr>
            <a:spLocks noGrp="1"/>
          </p:cNvSpPr>
          <p:nvPr>
            <p:ph type="pic" sz="quarter" idx="28" hasCustomPrompt="1"/>
          </p:nvPr>
        </p:nvSpPr>
        <p:spPr>
          <a:xfrm>
            <a:off x="16651082" y="8043323"/>
            <a:ext cx="2049462" cy="2088169"/>
          </a:xfrm>
        </p:spPr>
        <p:txBody>
          <a:bodyPr anchor="ctr"/>
          <a:lstStyle>
            <a:lvl1pPr algn="ctr">
              <a:defRPr/>
            </a:lvl1pPr>
          </a:lstStyle>
          <a:p>
            <a:r>
              <a:rPr lang="en-GB" dirty="0"/>
              <a:t>Icon</a:t>
            </a:r>
            <a:endParaRPr lang="de-DE"/>
          </a:p>
        </p:txBody>
      </p:sp>
      <p:sp>
        <p:nvSpPr>
          <p:cNvPr id="29" name="Text Placeholder 10">
            <a:extLst>
              <a:ext uri="{FF2B5EF4-FFF2-40B4-BE49-F238E27FC236}">
                <a16:creationId xmlns:a16="http://schemas.microsoft.com/office/drawing/2014/main" id="{4A6F7DF0-D703-4EDD-8841-0D95F687239A}"/>
              </a:ext>
            </a:extLst>
          </p:cNvPr>
          <p:cNvSpPr>
            <a:spLocks noGrp="1"/>
          </p:cNvSpPr>
          <p:nvPr>
            <p:ph type="body" sz="quarter" idx="29"/>
          </p:nvPr>
        </p:nvSpPr>
        <p:spPr>
          <a:xfrm>
            <a:off x="19049907" y="8526808"/>
            <a:ext cx="4446681" cy="3328860"/>
          </a:xfrm>
        </p:spPr>
        <p:txBody>
          <a:bodyPr/>
          <a:lstStyle>
            <a:lvl1pPr>
              <a:defRPr>
                <a:solidFill>
                  <a:schemeClr val="tx1"/>
                </a:solidFill>
              </a:defRPr>
            </a:lvl1pPr>
            <a:lvl2pPr>
              <a:buClr>
                <a:schemeClr val="tx2"/>
              </a:buClr>
              <a:defRPr>
                <a:solidFill>
                  <a:schemeClr val="tx1"/>
                </a:solidFill>
              </a:defRPr>
            </a:lvl2pPr>
            <a:lvl3pPr>
              <a:defRPr>
                <a:solidFill>
                  <a:schemeClr val="tx1"/>
                </a:solidFill>
              </a:defRPr>
            </a:lvl3pPr>
            <a:lvl4pP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30" name="Text Placeholder 10">
            <a:extLst>
              <a:ext uri="{FF2B5EF4-FFF2-40B4-BE49-F238E27FC236}">
                <a16:creationId xmlns:a16="http://schemas.microsoft.com/office/drawing/2014/main" id="{B9DBAD1F-6D50-4550-81F7-51FF5430C9E2}"/>
              </a:ext>
            </a:extLst>
          </p:cNvPr>
          <p:cNvSpPr>
            <a:spLocks noGrp="1"/>
          </p:cNvSpPr>
          <p:nvPr>
            <p:ph type="body" sz="quarter" idx="30"/>
          </p:nvPr>
        </p:nvSpPr>
        <p:spPr>
          <a:xfrm>
            <a:off x="19049907" y="8043323"/>
            <a:ext cx="4446681" cy="533672"/>
          </a:xfrm>
        </p:spPr>
        <p:txBody>
          <a:bodyPr/>
          <a:lstStyle>
            <a:lvl1pPr>
              <a:defRPr>
                <a:solidFill>
                  <a:schemeClr val="tx2"/>
                </a:solidFill>
                <a:latin typeface="Evelyn Raleway SemiBold" panose="020B0703030101060003" pitchFamily="34" charset="0"/>
              </a:defRPr>
            </a:lvl1pPr>
          </a:lstStyle>
          <a:p>
            <a:pPr lvl="0"/>
            <a:r>
              <a:rPr lang="en-US"/>
              <a:t>Click to edit Master text styles</a:t>
            </a:r>
          </a:p>
        </p:txBody>
      </p:sp>
      <p:cxnSp>
        <p:nvCxnSpPr>
          <p:cNvPr id="32" name="Straight Connector 31">
            <a:extLst>
              <a:ext uri="{FF2B5EF4-FFF2-40B4-BE49-F238E27FC236}">
                <a16:creationId xmlns:a16="http://schemas.microsoft.com/office/drawing/2014/main" id="{5555AC21-D3B8-4B89-9549-E767D09AFBD5}"/>
              </a:ext>
            </a:extLst>
          </p:cNvPr>
          <p:cNvCxnSpPr/>
          <p:nvPr userDrawn="1"/>
        </p:nvCxnSpPr>
        <p:spPr>
          <a:xfrm>
            <a:off x="900000" y="7637929"/>
            <a:ext cx="22596586"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345B1C4-C9B8-4A29-8369-2D05B1B50368}"/>
              </a:ext>
            </a:extLst>
          </p:cNvPr>
          <p:cNvCxnSpPr>
            <a:cxnSpLocks/>
          </p:cNvCxnSpPr>
          <p:nvPr/>
        </p:nvCxnSpPr>
        <p:spPr>
          <a:xfrm flipH="1">
            <a:off x="8175812" y="3852921"/>
            <a:ext cx="35859" cy="7570016"/>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FA1F286-5F93-420A-A197-F1287F4CDD9A}"/>
              </a:ext>
            </a:extLst>
          </p:cNvPr>
          <p:cNvCxnSpPr>
            <a:cxnSpLocks/>
          </p:cNvCxnSpPr>
          <p:nvPr/>
        </p:nvCxnSpPr>
        <p:spPr>
          <a:xfrm flipH="1">
            <a:off x="16141072" y="3852921"/>
            <a:ext cx="35859" cy="7570016"/>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Text Placeholder 28">
            <a:extLst>
              <a:ext uri="{FF2B5EF4-FFF2-40B4-BE49-F238E27FC236}">
                <a16:creationId xmlns:a16="http://schemas.microsoft.com/office/drawing/2014/main" id="{2C667507-8D98-4918-A8C7-7647689EEA4D}"/>
              </a:ext>
            </a:extLst>
          </p:cNvPr>
          <p:cNvSpPr>
            <a:spLocks noGrp="1"/>
          </p:cNvSpPr>
          <p:nvPr>
            <p:ph type="body" sz="quarter" idx="43" hasCustomPrompt="1"/>
          </p:nvPr>
        </p:nvSpPr>
        <p:spPr>
          <a:xfrm>
            <a:off x="898988" y="812169"/>
            <a:ext cx="7656050" cy="407612"/>
          </a:xfrm>
        </p:spPr>
        <p:txBody>
          <a:bodyPr lIns="0"/>
          <a:lstStyle>
            <a:lvl1pPr>
              <a:defRPr sz="2000" cap="all" spc="100" baseline="0">
                <a:solidFill>
                  <a:schemeClr val="tx2"/>
                </a:solidFill>
                <a:latin typeface="Evelyn Raleway ExtraBold" panose="020B0903030101060003" pitchFamily="34" charset="0"/>
              </a:defRPr>
            </a:lvl1pPr>
            <a:lvl2pPr>
              <a:defRPr sz="2000" cap="all" spc="100" baseline="0">
                <a:latin typeface="Evelyn Raleway ExtraBold" panose="020B0903030101060003" pitchFamily="34" charset="0"/>
              </a:defRPr>
            </a:lvl2pPr>
            <a:lvl3pPr>
              <a:defRPr sz="2000" cap="all" spc="100" baseline="0">
                <a:latin typeface="Evelyn Raleway ExtraBold" panose="020B0903030101060003" pitchFamily="34" charset="0"/>
              </a:defRPr>
            </a:lvl3pPr>
            <a:lvl4pPr>
              <a:defRPr sz="2000" cap="all" spc="100" baseline="0">
                <a:latin typeface="Evelyn Raleway ExtraBold" panose="020B0903030101060003" pitchFamily="34" charset="0"/>
              </a:defRPr>
            </a:lvl4pPr>
            <a:lvl5pPr>
              <a:defRPr sz="2000" cap="all" spc="100" baseline="0">
                <a:latin typeface="Evelyn Raleway ExtraBold" panose="020B0903030101060003" pitchFamily="34" charset="0"/>
              </a:defRPr>
            </a:lvl5pPr>
          </a:lstStyle>
          <a:p>
            <a:pPr lvl="0"/>
            <a:r>
              <a:rPr lang="en-US"/>
              <a:t>Section headline at 20pt</a:t>
            </a:r>
          </a:p>
        </p:txBody>
      </p:sp>
      <p:cxnSp>
        <p:nvCxnSpPr>
          <p:cNvPr id="31" name="Straight Connector 30">
            <a:extLst>
              <a:ext uri="{FF2B5EF4-FFF2-40B4-BE49-F238E27FC236}">
                <a16:creationId xmlns:a16="http://schemas.microsoft.com/office/drawing/2014/main" id="{9013BBB5-F06F-4B15-B075-DF3EA50FB2EB}"/>
              </a:ext>
            </a:extLst>
          </p:cNvPr>
          <p:cNvCxnSpPr/>
          <p:nvPr userDrawn="1"/>
        </p:nvCxnSpPr>
        <p:spPr>
          <a:xfrm>
            <a:off x="900000" y="7637929"/>
            <a:ext cx="22596586" cy="0"/>
          </a:xfrm>
          <a:prstGeom prst="line">
            <a:avLst/>
          </a:prstGeom>
          <a:ln w="25400">
            <a:solidFill>
              <a:srgbClr val="B1B3B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6B6DD6F-9FAF-4844-A4C0-7C140F8D4079}"/>
              </a:ext>
            </a:extLst>
          </p:cNvPr>
          <p:cNvCxnSpPr>
            <a:cxnSpLocks/>
          </p:cNvCxnSpPr>
          <p:nvPr userDrawn="1"/>
        </p:nvCxnSpPr>
        <p:spPr>
          <a:xfrm flipH="1">
            <a:off x="8175812" y="3852921"/>
            <a:ext cx="35859" cy="7570016"/>
          </a:xfrm>
          <a:prstGeom prst="line">
            <a:avLst/>
          </a:prstGeom>
          <a:ln w="25400">
            <a:solidFill>
              <a:srgbClr val="B1B3B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105AB17-145D-4FF0-AA6A-FA9C360869F8}"/>
              </a:ext>
            </a:extLst>
          </p:cNvPr>
          <p:cNvCxnSpPr>
            <a:cxnSpLocks/>
          </p:cNvCxnSpPr>
          <p:nvPr userDrawn="1"/>
        </p:nvCxnSpPr>
        <p:spPr>
          <a:xfrm flipH="1">
            <a:off x="16141072" y="3852921"/>
            <a:ext cx="35859" cy="7570016"/>
          </a:xfrm>
          <a:prstGeom prst="line">
            <a:avLst/>
          </a:prstGeom>
          <a:ln w="25400">
            <a:solidFill>
              <a:srgbClr val="B1B3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68646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6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BBB83-E70D-4866-AF56-2EE1D8389A23}"/>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DE"/>
          </a:p>
        </p:txBody>
      </p:sp>
      <p:sp>
        <p:nvSpPr>
          <p:cNvPr id="3" name="Date Placeholder 2">
            <a:extLst>
              <a:ext uri="{FF2B5EF4-FFF2-40B4-BE49-F238E27FC236}">
                <a16:creationId xmlns:a16="http://schemas.microsoft.com/office/drawing/2014/main" id="{6D2D45F4-A121-492D-A695-D6D79D4CFA02}"/>
              </a:ext>
            </a:extLst>
          </p:cNvPr>
          <p:cNvSpPr>
            <a:spLocks noGrp="1"/>
          </p:cNvSpPr>
          <p:nvPr>
            <p:ph type="dt" sz="half" idx="10"/>
          </p:nvPr>
        </p:nvSpPr>
        <p:spPr/>
        <p:txBody>
          <a:bodyPr/>
          <a:lstStyle/>
          <a:p>
            <a:fld id="{CD0769FA-94D4-472B-8348-A0D297960259}" type="datetime4">
              <a:rPr lang="en-GB" smtClean="0"/>
              <a:t>31 July 2024</a:t>
            </a:fld>
            <a:endParaRPr lang="de-DE"/>
          </a:p>
        </p:txBody>
      </p:sp>
      <p:sp>
        <p:nvSpPr>
          <p:cNvPr id="4" name="Footer Placeholder 3">
            <a:extLst>
              <a:ext uri="{FF2B5EF4-FFF2-40B4-BE49-F238E27FC236}">
                <a16:creationId xmlns:a16="http://schemas.microsoft.com/office/drawing/2014/main" id="{10736EFD-2FAD-492E-86F9-165BC57FA10B}"/>
              </a:ext>
            </a:extLst>
          </p:cNvPr>
          <p:cNvSpPr>
            <a:spLocks noGrp="1"/>
          </p:cNvSpPr>
          <p:nvPr>
            <p:ph type="ftr" sz="quarter" idx="11"/>
          </p:nvPr>
        </p:nvSpPr>
        <p:spPr/>
        <p:txBody>
          <a:bodyPr/>
          <a:lstStyle>
            <a:lvl1pPr>
              <a:defRPr>
                <a:latin typeface="Evelyn Raleway SemiBold" panose="020B0703030101060003" pitchFamily="34" charset="0"/>
              </a:defRPr>
            </a:lvl1pPr>
          </a:lstStyle>
          <a:p>
            <a:r>
              <a:rPr lang="en-GB" dirty="0"/>
              <a:t>Presentation title here – 00 Month 2022</a:t>
            </a:r>
            <a:endParaRPr lang="de-DE"/>
          </a:p>
        </p:txBody>
      </p:sp>
      <p:sp>
        <p:nvSpPr>
          <p:cNvPr id="5" name="Slide Number Placeholder 4">
            <a:extLst>
              <a:ext uri="{FF2B5EF4-FFF2-40B4-BE49-F238E27FC236}">
                <a16:creationId xmlns:a16="http://schemas.microsoft.com/office/drawing/2014/main" id="{3DE59AA5-1914-4A5D-8A3D-DFEF6A0ECBD9}"/>
              </a:ext>
            </a:extLst>
          </p:cNvPr>
          <p:cNvSpPr>
            <a:spLocks noGrp="1"/>
          </p:cNvSpPr>
          <p:nvPr>
            <p:ph type="sldNum" sz="quarter" idx="12"/>
          </p:nvPr>
        </p:nvSpPr>
        <p:spPr/>
        <p:txBody>
          <a:bodyPr/>
          <a:lstStyle>
            <a:lvl1pPr>
              <a:defRPr>
                <a:latin typeface="Evelyn Raleway SemiBold" panose="020B0703030101060003" pitchFamily="34" charset="0"/>
              </a:defRPr>
            </a:lvl1pPr>
          </a:lstStyle>
          <a:p>
            <a:fld id="{4CF15934-3EDC-49D4-8294-13D572B9231D}" type="slidenum">
              <a:rPr lang="de-DE" smtClean="0"/>
              <a:pPr/>
              <a:t>‹#›</a:t>
            </a:fld>
            <a:endParaRPr lang="de-DE"/>
          </a:p>
        </p:txBody>
      </p:sp>
      <p:sp>
        <p:nvSpPr>
          <p:cNvPr id="9" name="Picture Placeholder 8">
            <a:extLst>
              <a:ext uri="{FF2B5EF4-FFF2-40B4-BE49-F238E27FC236}">
                <a16:creationId xmlns:a16="http://schemas.microsoft.com/office/drawing/2014/main" id="{058F59C3-EF8A-41FE-ABB6-5FD963AFD83B}"/>
              </a:ext>
            </a:extLst>
          </p:cNvPr>
          <p:cNvSpPr>
            <a:spLocks noGrp="1"/>
          </p:cNvSpPr>
          <p:nvPr>
            <p:ph type="pic" sz="quarter" idx="13" hasCustomPrompt="1"/>
          </p:nvPr>
        </p:nvSpPr>
        <p:spPr>
          <a:xfrm>
            <a:off x="900000" y="3753465"/>
            <a:ext cx="2049462" cy="2088169"/>
          </a:xfrm>
        </p:spPr>
        <p:txBody>
          <a:bodyPr anchor="ctr"/>
          <a:lstStyle>
            <a:lvl1pPr algn="ctr">
              <a:defRPr/>
            </a:lvl1pPr>
          </a:lstStyle>
          <a:p>
            <a:r>
              <a:rPr lang="en-GB" dirty="0"/>
              <a:t>Icon</a:t>
            </a:r>
            <a:endParaRPr lang="de-DE"/>
          </a:p>
        </p:txBody>
      </p:sp>
      <p:sp>
        <p:nvSpPr>
          <p:cNvPr id="11" name="Text Placeholder 10">
            <a:extLst>
              <a:ext uri="{FF2B5EF4-FFF2-40B4-BE49-F238E27FC236}">
                <a16:creationId xmlns:a16="http://schemas.microsoft.com/office/drawing/2014/main" id="{5BCBF6B9-741B-4190-84CC-D3E41A275616}"/>
              </a:ext>
            </a:extLst>
          </p:cNvPr>
          <p:cNvSpPr>
            <a:spLocks noGrp="1"/>
          </p:cNvSpPr>
          <p:nvPr>
            <p:ph type="body" sz="quarter" idx="14"/>
          </p:nvPr>
        </p:nvSpPr>
        <p:spPr>
          <a:xfrm>
            <a:off x="3298825" y="4240304"/>
            <a:ext cx="4446681" cy="3328860"/>
          </a:xfrm>
        </p:spPr>
        <p:txBody>
          <a:bodyPr/>
          <a:lstStyle>
            <a:lvl1pPr>
              <a:defRPr>
                <a:solidFill>
                  <a:schemeClr val="tx1"/>
                </a:solidFill>
              </a:defRPr>
            </a:lvl1pPr>
            <a:lvl2pPr>
              <a:buClr>
                <a:schemeClr val="tx2"/>
              </a:buClr>
              <a:defRPr>
                <a:solidFill>
                  <a:schemeClr val="tx1"/>
                </a:solidFill>
              </a:defRPr>
            </a:lvl2pPr>
            <a:lvl3pPr>
              <a:defRPr>
                <a:solidFill>
                  <a:schemeClr val="tx1"/>
                </a:solidFill>
              </a:defRPr>
            </a:lvl3pPr>
            <a:lvl4pP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12" name="Text Placeholder 10">
            <a:extLst>
              <a:ext uri="{FF2B5EF4-FFF2-40B4-BE49-F238E27FC236}">
                <a16:creationId xmlns:a16="http://schemas.microsoft.com/office/drawing/2014/main" id="{EEC40B9B-B00B-4C11-98F6-1A9C70E83742}"/>
              </a:ext>
            </a:extLst>
          </p:cNvPr>
          <p:cNvSpPr>
            <a:spLocks noGrp="1"/>
          </p:cNvSpPr>
          <p:nvPr>
            <p:ph type="body" sz="quarter" idx="15"/>
          </p:nvPr>
        </p:nvSpPr>
        <p:spPr>
          <a:xfrm>
            <a:off x="3298825" y="3753465"/>
            <a:ext cx="4446681" cy="533672"/>
          </a:xfrm>
        </p:spPr>
        <p:txBody>
          <a:bodyPr/>
          <a:lstStyle>
            <a:lvl1pPr>
              <a:defRPr>
                <a:solidFill>
                  <a:schemeClr val="tx2"/>
                </a:solidFill>
                <a:latin typeface="Evelyn Raleway SemiBold" panose="020B0703030101060003" pitchFamily="34" charset="0"/>
              </a:defRPr>
            </a:lvl1pPr>
          </a:lstStyle>
          <a:p>
            <a:pPr lvl="0"/>
            <a:r>
              <a:rPr lang="en-US"/>
              <a:t>Click to edit Master text styles</a:t>
            </a:r>
          </a:p>
        </p:txBody>
      </p:sp>
      <p:sp>
        <p:nvSpPr>
          <p:cNvPr id="16" name="Picture Placeholder 8">
            <a:extLst>
              <a:ext uri="{FF2B5EF4-FFF2-40B4-BE49-F238E27FC236}">
                <a16:creationId xmlns:a16="http://schemas.microsoft.com/office/drawing/2014/main" id="{FEC33BCB-8C83-4883-ABDF-720BBAC61962}"/>
              </a:ext>
            </a:extLst>
          </p:cNvPr>
          <p:cNvSpPr>
            <a:spLocks noGrp="1"/>
          </p:cNvSpPr>
          <p:nvPr>
            <p:ph type="pic" sz="quarter" idx="16" hasCustomPrompt="1"/>
          </p:nvPr>
        </p:nvSpPr>
        <p:spPr>
          <a:xfrm>
            <a:off x="8573041" y="3753465"/>
            <a:ext cx="2049462" cy="2088169"/>
          </a:xfrm>
        </p:spPr>
        <p:txBody>
          <a:bodyPr anchor="ctr"/>
          <a:lstStyle>
            <a:lvl1pPr algn="ctr">
              <a:defRPr/>
            </a:lvl1pPr>
          </a:lstStyle>
          <a:p>
            <a:r>
              <a:rPr lang="en-GB" dirty="0"/>
              <a:t>Icon</a:t>
            </a:r>
            <a:endParaRPr lang="de-DE"/>
          </a:p>
        </p:txBody>
      </p:sp>
      <p:sp>
        <p:nvSpPr>
          <p:cNvPr id="17" name="Text Placeholder 10">
            <a:extLst>
              <a:ext uri="{FF2B5EF4-FFF2-40B4-BE49-F238E27FC236}">
                <a16:creationId xmlns:a16="http://schemas.microsoft.com/office/drawing/2014/main" id="{4E863082-89C5-4AEC-B103-8CAE53B88F27}"/>
              </a:ext>
            </a:extLst>
          </p:cNvPr>
          <p:cNvSpPr>
            <a:spLocks noGrp="1"/>
          </p:cNvSpPr>
          <p:nvPr>
            <p:ph type="body" sz="quarter" idx="17"/>
          </p:nvPr>
        </p:nvSpPr>
        <p:spPr>
          <a:xfrm>
            <a:off x="10971866" y="4240304"/>
            <a:ext cx="4446681" cy="3328860"/>
          </a:xfrm>
        </p:spPr>
        <p:txBody>
          <a:bodyPr/>
          <a:lstStyle>
            <a:lvl1pPr>
              <a:defRPr>
                <a:solidFill>
                  <a:schemeClr val="tx1"/>
                </a:solidFill>
              </a:defRPr>
            </a:lvl1pPr>
            <a:lvl2pPr>
              <a:buClr>
                <a:schemeClr val="tx2"/>
              </a:buClr>
              <a:defRPr>
                <a:solidFill>
                  <a:schemeClr val="tx1"/>
                </a:solidFill>
              </a:defRPr>
            </a:lvl2pPr>
            <a:lvl3pPr>
              <a:defRPr>
                <a:solidFill>
                  <a:schemeClr val="tx1"/>
                </a:solidFill>
              </a:defRPr>
            </a:lvl3pPr>
            <a:lvl4pP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18" name="Text Placeholder 10">
            <a:extLst>
              <a:ext uri="{FF2B5EF4-FFF2-40B4-BE49-F238E27FC236}">
                <a16:creationId xmlns:a16="http://schemas.microsoft.com/office/drawing/2014/main" id="{731D867B-CA40-4A13-A65A-DBCBC43B1FBC}"/>
              </a:ext>
            </a:extLst>
          </p:cNvPr>
          <p:cNvSpPr>
            <a:spLocks noGrp="1"/>
          </p:cNvSpPr>
          <p:nvPr>
            <p:ph type="body" sz="quarter" idx="18"/>
          </p:nvPr>
        </p:nvSpPr>
        <p:spPr>
          <a:xfrm>
            <a:off x="10971866" y="3753465"/>
            <a:ext cx="4446681" cy="533672"/>
          </a:xfrm>
        </p:spPr>
        <p:txBody>
          <a:bodyPr/>
          <a:lstStyle>
            <a:lvl1pPr>
              <a:defRPr>
                <a:solidFill>
                  <a:schemeClr val="tx2"/>
                </a:solidFill>
                <a:latin typeface="Evelyn Raleway SemiBold" panose="020B0703030101060003" pitchFamily="34" charset="0"/>
              </a:defRPr>
            </a:lvl1pPr>
          </a:lstStyle>
          <a:p>
            <a:pPr lvl="0"/>
            <a:r>
              <a:rPr lang="en-US"/>
              <a:t>Click to edit Master text styles</a:t>
            </a:r>
          </a:p>
        </p:txBody>
      </p:sp>
      <p:sp>
        <p:nvSpPr>
          <p:cNvPr id="19" name="Picture Placeholder 8">
            <a:extLst>
              <a:ext uri="{FF2B5EF4-FFF2-40B4-BE49-F238E27FC236}">
                <a16:creationId xmlns:a16="http://schemas.microsoft.com/office/drawing/2014/main" id="{C4CC2A06-495D-4173-B483-6D0CA54C7CB9}"/>
              </a:ext>
            </a:extLst>
          </p:cNvPr>
          <p:cNvSpPr>
            <a:spLocks noGrp="1"/>
          </p:cNvSpPr>
          <p:nvPr>
            <p:ph type="pic" sz="quarter" idx="19" hasCustomPrompt="1"/>
          </p:nvPr>
        </p:nvSpPr>
        <p:spPr>
          <a:xfrm>
            <a:off x="16663669" y="3753465"/>
            <a:ext cx="2049462" cy="2088169"/>
          </a:xfrm>
        </p:spPr>
        <p:txBody>
          <a:bodyPr anchor="ctr"/>
          <a:lstStyle>
            <a:lvl1pPr algn="ctr">
              <a:defRPr/>
            </a:lvl1pPr>
          </a:lstStyle>
          <a:p>
            <a:r>
              <a:rPr lang="en-GB" dirty="0"/>
              <a:t>Icon</a:t>
            </a:r>
            <a:endParaRPr lang="de-DE"/>
          </a:p>
        </p:txBody>
      </p:sp>
      <p:sp>
        <p:nvSpPr>
          <p:cNvPr id="20" name="Text Placeholder 10">
            <a:extLst>
              <a:ext uri="{FF2B5EF4-FFF2-40B4-BE49-F238E27FC236}">
                <a16:creationId xmlns:a16="http://schemas.microsoft.com/office/drawing/2014/main" id="{90419C50-CAA3-4A57-89A4-EE9C45DC857F}"/>
              </a:ext>
            </a:extLst>
          </p:cNvPr>
          <p:cNvSpPr>
            <a:spLocks noGrp="1"/>
          </p:cNvSpPr>
          <p:nvPr>
            <p:ph type="body" sz="quarter" idx="20"/>
          </p:nvPr>
        </p:nvSpPr>
        <p:spPr>
          <a:xfrm>
            <a:off x="19062494" y="4236950"/>
            <a:ext cx="4446681" cy="3328860"/>
          </a:xfrm>
        </p:spPr>
        <p:txBody>
          <a:bodyPr/>
          <a:lstStyle>
            <a:lvl1pPr>
              <a:defRPr>
                <a:solidFill>
                  <a:schemeClr val="tx1"/>
                </a:solidFill>
              </a:defRPr>
            </a:lvl1pPr>
            <a:lvl2pPr>
              <a:buClr>
                <a:schemeClr val="tx2"/>
              </a:buClr>
              <a:defRPr>
                <a:solidFill>
                  <a:schemeClr val="tx1"/>
                </a:solidFill>
              </a:defRPr>
            </a:lvl2pPr>
            <a:lvl3pPr>
              <a:defRPr>
                <a:solidFill>
                  <a:schemeClr val="tx1"/>
                </a:solidFill>
              </a:defRPr>
            </a:lvl3pPr>
            <a:lvl4pP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21" name="Text Placeholder 10">
            <a:extLst>
              <a:ext uri="{FF2B5EF4-FFF2-40B4-BE49-F238E27FC236}">
                <a16:creationId xmlns:a16="http://schemas.microsoft.com/office/drawing/2014/main" id="{5810DEA6-4C9C-4116-AD6E-626EE3BBD40E}"/>
              </a:ext>
            </a:extLst>
          </p:cNvPr>
          <p:cNvSpPr>
            <a:spLocks noGrp="1"/>
          </p:cNvSpPr>
          <p:nvPr>
            <p:ph type="body" sz="quarter" idx="21"/>
          </p:nvPr>
        </p:nvSpPr>
        <p:spPr>
          <a:xfrm>
            <a:off x="19062494" y="3753465"/>
            <a:ext cx="4446681" cy="533672"/>
          </a:xfrm>
        </p:spPr>
        <p:txBody>
          <a:bodyPr/>
          <a:lstStyle>
            <a:lvl1pPr>
              <a:defRPr>
                <a:solidFill>
                  <a:schemeClr val="tx2"/>
                </a:solidFill>
                <a:latin typeface="Evelyn Raleway SemiBold" panose="020B0703030101060003" pitchFamily="34" charset="0"/>
              </a:defRPr>
            </a:lvl1pPr>
          </a:lstStyle>
          <a:p>
            <a:pPr lvl="0"/>
            <a:r>
              <a:rPr lang="en-US"/>
              <a:t>Click to edit Master text styles</a:t>
            </a:r>
          </a:p>
        </p:txBody>
      </p:sp>
      <p:sp>
        <p:nvSpPr>
          <p:cNvPr id="22" name="Picture Placeholder 8">
            <a:extLst>
              <a:ext uri="{FF2B5EF4-FFF2-40B4-BE49-F238E27FC236}">
                <a16:creationId xmlns:a16="http://schemas.microsoft.com/office/drawing/2014/main" id="{4AA33C76-2961-449D-A13F-27A805569427}"/>
              </a:ext>
            </a:extLst>
          </p:cNvPr>
          <p:cNvSpPr>
            <a:spLocks noGrp="1"/>
          </p:cNvSpPr>
          <p:nvPr>
            <p:ph type="pic" sz="quarter" idx="22" hasCustomPrompt="1"/>
          </p:nvPr>
        </p:nvSpPr>
        <p:spPr>
          <a:xfrm>
            <a:off x="887413" y="8043323"/>
            <a:ext cx="2049462" cy="2088169"/>
          </a:xfrm>
        </p:spPr>
        <p:txBody>
          <a:bodyPr anchor="ctr"/>
          <a:lstStyle>
            <a:lvl1pPr algn="ctr">
              <a:defRPr/>
            </a:lvl1pPr>
          </a:lstStyle>
          <a:p>
            <a:r>
              <a:rPr lang="en-GB" dirty="0"/>
              <a:t>Icon</a:t>
            </a:r>
            <a:endParaRPr lang="de-DE"/>
          </a:p>
        </p:txBody>
      </p:sp>
      <p:sp>
        <p:nvSpPr>
          <p:cNvPr id="23" name="Text Placeholder 10">
            <a:extLst>
              <a:ext uri="{FF2B5EF4-FFF2-40B4-BE49-F238E27FC236}">
                <a16:creationId xmlns:a16="http://schemas.microsoft.com/office/drawing/2014/main" id="{91C500B3-8902-4BC8-95EF-8D69B07A2BCC}"/>
              </a:ext>
            </a:extLst>
          </p:cNvPr>
          <p:cNvSpPr>
            <a:spLocks noGrp="1"/>
          </p:cNvSpPr>
          <p:nvPr>
            <p:ph type="body" sz="quarter" idx="23"/>
          </p:nvPr>
        </p:nvSpPr>
        <p:spPr>
          <a:xfrm>
            <a:off x="3286238" y="8530162"/>
            <a:ext cx="4446681" cy="3328860"/>
          </a:xfrm>
        </p:spPr>
        <p:txBody>
          <a:bodyPr/>
          <a:lstStyle>
            <a:lvl1pPr>
              <a:defRPr>
                <a:solidFill>
                  <a:schemeClr val="tx1"/>
                </a:solidFill>
              </a:defRPr>
            </a:lvl1pPr>
            <a:lvl2pPr>
              <a:buClr>
                <a:schemeClr val="tx2"/>
              </a:buClr>
              <a:defRPr>
                <a:solidFill>
                  <a:schemeClr val="tx1"/>
                </a:solidFill>
              </a:defRPr>
            </a:lvl2pPr>
            <a:lvl3pPr>
              <a:defRPr>
                <a:solidFill>
                  <a:schemeClr val="tx1"/>
                </a:solidFill>
              </a:defRPr>
            </a:lvl3pPr>
            <a:lvl4pP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24" name="Text Placeholder 10">
            <a:extLst>
              <a:ext uri="{FF2B5EF4-FFF2-40B4-BE49-F238E27FC236}">
                <a16:creationId xmlns:a16="http://schemas.microsoft.com/office/drawing/2014/main" id="{93C66831-5094-452A-8456-D3DE61669FFD}"/>
              </a:ext>
            </a:extLst>
          </p:cNvPr>
          <p:cNvSpPr>
            <a:spLocks noGrp="1"/>
          </p:cNvSpPr>
          <p:nvPr>
            <p:ph type="body" sz="quarter" idx="24"/>
          </p:nvPr>
        </p:nvSpPr>
        <p:spPr>
          <a:xfrm>
            <a:off x="3286238" y="8043323"/>
            <a:ext cx="4446681" cy="533672"/>
          </a:xfrm>
        </p:spPr>
        <p:txBody>
          <a:bodyPr/>
          <a:lstStyle>
            <a:lvl1pPr>
              <a:defRPr>
                <a:solidFill>
                  <a:schemeClr val="tx2"/>
                </a:solidFill>
                <a:latin typeface="Evelyn Raleway SemiBold" panose="020B0703030101060003" pitchFamily="34" charset="0"/>
              </a:defRPr>
            </a:lvl1pPr>
          </a:lstStyle>
          <a:p>
            <a:pPr lvl="0"/>
            <a:r>
              <a:rPr lang="en-US"/>
              <a:t>Click to edit Master text styles</a:t>
            </a:r>
          </a:p>
        </p:txBody>
      </p:sp>
      <p:sp>
        <p:nvSpPr>
          <p:cNvPr id="25" name="Picture Placeholder 8">
            <a:extLst>
              <a:ext uri="{FF2B5EF4-FFF2-40B4-BE49-F238E27FC236}">
                <a16:creationId xmlns:a16="http://schemas.microsoft.com/office/drawing/2014/main" id="{07B79F0F-FD3A-4AE1-8A93-61B365C11AD5}"/>
              </a:ext>
            </a:extLst>
          </p:cNvPr>
          <p:cNvSpPr>
            <a:spLocks noGrp="1"/>
          </p:cNvSpPr>
          <p:nvPr>
            <p:ph type="pic" sz="quarter" idx="25" hasCustomPrompt="1"/>
          </p:nvPr>
        </p:nvSpPr>
        <p:spPr>
          <a:xfrm>
            <a:off x="8560454" y="8043323"/>
            <a:ext cx="2049462" cy="2088169"/>
          </a:xfrm>
        </p:spPr>
        <p:txBody>
          <a:bodyPr anchor="ctr"/>
          <a:lstStyle>
            <a:lvl1pPr algn="ctr">
              <a:defRPr/>
            </a:lvl1pPr>
          </a:lstStyle>
          <a:p>
            <a:r>
              <a:rPr lang="en-GB" dirty="0"/>
              <a:t>Icon</a:t>
            </a:r>
            <a:endParaRPr lang="de-DE"/>
          </a:p>
        </p:txBody>
      </p:sp>
      <p:sp>
        <p:nvSpPr>
          <p:cNvPr id="26" name="Text Placeholder 10">
            <a:extLst>
              <a:ext uri="{FF2B5EF4-FFF2-40B4-BE49-F238E27FC236}">
                <a16:creationId xmlns:a16="http://schemas.microsoft.com/office/drawing/2014/main" id="{757948CC-6213-4960-A37F-14D95CF3F1EE}"/>
              </a:ext>
            </a:extLst>
          </p:cNvPr>
          <p:cNvSpPr>
            <a:spLocks noGrp="1"/>
          </p:cNvSpPr>
          <p:nvPr>
            <p:ph type="body" sz="quarter" idx="26"/>
          </p:nvPr>
        </p:nvSpPr>
        <p:spPr>
          <a:xfrm>
            <a:off x="10959279" y="8530162"/>
            <a:ext cx="4446681" cy="3328860"/>
          </a:xfrm>
        </p:spPr>
        <p:txBody>
          <a:bodyPr/>
          <a:lstStyle>
            <a:lvl1pPr>
              <a:defRPr>
                <a:solidFill>
                  <a:schemeClr val="tx1"/>
                </a:solidFill>
              </a:defRPr>
            </a:lvl1pPr>
            <a:lvl2pPr>
              <a:buClr>
                <a:schemeClr val="tx2"/>
              </a:buClr>
              <a:defRPr>
                <a:solidFill>
                  <a:schemeClr val="tx1"/>
                </a:solidFill>
              </a:defRPr>
            </a:lvl2pPr>
            <a:lvl3pPr>
              <a:defRPr>
                <a:solidFill>
                  <a:schemeClr val="tx1"/>
                </a:solidFill>
              </a:defRPr>
            </a:lvl3pPr>
            <a:lvl4pP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27" name="Text Placeholder 10">
            <a:extLst>
              <a:ext uri="{FF2B5EF4-FFF2-40B4-BE49-F238E27FC236}">
                <a16:creationId xmlns:a16="http://schemas.microsoft.com/office/drawing/2014/main" id="{A7149785-FB6D-4D91-A618-2DF4755A5FD8}"/>
              </a:ext>
            </a:extLst>
          </p:cNvPr>
          <p:cNvSpPr>
            <a:spLocks noGrp="1"/>
          </p:cNvSpPr>
          <p:nvPr>
            <p:ph type="body" sz="quarter" idx="27"/>
          </p:nvPr>
        </p:nvSpPr>
        <p:spPr>
          <a:xfrm>
            <a:off x="10959279" y="8043323"/>
            <a:ext cx="4446681" cy="533672"/>
          </a:xfrm>
        </p:spPr>
        <p:txBody>
          <a:bodyPr/>
          <a:lstStyle>
            <a:lvl1pPr>
              <a:defRPr>
                <a:solidFill>
                  <a:schemeClr val="tx2"/>
                </a:solidFill>
                <a:latin typeface="Evelyn Raleway SemiBold" panose="020B0703030101060003" pitchFamily="34" charset="0"/>
              </a:defRPr>
            </a:lvl1pPr>
          </a:lstStyle>
          <a:p>
            <a:pPr lvl="0"/>
            <a:r>
              <a:rPr lang="en-US"/>
              <a:t>Click to edit Master text styles</a:t>
            </a:r>
          </a:p>
        </p:txBody>
      </p:sp>
      <p:sp>
        <p:nvSpPr>
          <p:cNvPr id="28" name="Picture Placeholder 8">
            <a:extLst>
              <a:ext uri="{FF2B5EF4-FFF2-40B4-BE49-F238E27FC236}">
                <a16:creationId xmlns:a16="http://schemas.microsoft.com/office/drawing/2014/main" id="{A60F38E9-9392-4314-A80D-C661B568B86D}"/>
              </a:ext>
            </a:extLst>
          </p:cNvPr>
          <p:cNvSpPr>
            <a:spLocks noGrp="1"/>
          </p:cNvSpPr>
          <p:nvPr>
            <p:ph type="pic" sz="quarter" idx="28" hasCustomPrompt="1"/>
          </p:nvPr>
        </p:nvSpPr>
        <p:spPr>
          <a:xfrm>
            <a:off x="16651082" y="8043323"/>
            <a:ext cx="2049462" cy="2088169"/>
          </a:xfrm>
        </p:spPr>
        <p:txBody>
          <a:bodyPr anchor="ctr"/>
          <a:lstStyle>
            <a:lvl1pPr algn="ctr">
              <a:defRPr/>
            </a:lvl1pPr>
          </a:lstStyle>
          <a:p>
            <a:r>
              <a:rPr lang="en-GB" dirty="0"/>
              <a:t>Icon</a:t>
            </a:r>
            <a:endParaRPr lang="de-DE"/>
          </a:p>
        </p:txBody>
      </p:sp>
      <p:sp>
        <p:nvSpPr>
          <p:cNvPr id="29" name="Text Placeholder 10">
            <a:extLst>
              <a:ext uri="{FF2B5EF4-FFF2-40B4-BE49-F238E27FC236}">
                <a16:creationId xmlns:a16="http://schemas.microsoft.com/office/drawing/2014/main" id="{4A6F7DF0-D703-4EDD-8841-0D95F687239A}"/>
              </a:ext>
            </a:extLst>
          </p:cNvPr>
          <p:cNvSpPr>
            <a:spLocks noGrp="1"/>
          </p:cNvSpPr>
          <p:nvPr>
            <p:ph type="body" sz="quarter" idx="29"/>
          </p:nvPr>
        </p:nvSpPr>
        <p:spPr>
          <a:xfrm>
            <a:off x="19049907" y="8526808"/>
            <a:ext cx="4446681" cy="3328860"/>
          </a:xfrm>
        </p:spPr>
        <p:txBody>
          <a:bodyPr/>
          <a:lstStyle>
            <a:lvl1pPr>
              <a:defRPr>
                <a:solidFill>
                  <a:schemeClr val="tx1"/>
                </a:solidFill>
              </a:defRPr>
            </a:lvl1pPr>
            <a:lvl2pPr>
              <a:buClr>
                <a:schemeClr val="tx2"/>
              </a:buClr>
              <a:defRPr>
                <a:solidFill>
                  <a:schemeClr val="tx1"/>
                </a:solidFill>
              </a:defRPr>
            </a:lvl2pPr>
            <a:lvl3pPr>
              <a:defRPr>
                <a:solidFill>
                  <a:schemeClr val="tx1"/>
                </a:solidFill>
              </a:defRPr>
            </a:lvl3pPr>
            <a:lvl4pP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30" name="Text Placeholder 10">
            <a:extLst>
              <a:ext uri="{FF2B5EF4-FFF2-40B4-BE49-F238E27FC236}">
                <a16:creationId xmlns:a16="http://schemas.microsoft.com/office/drawing/2014/main" id="{B9DBAD1F-6D50-4550-81F7-51FF5430C9E2}"/>
              </a:ext>
            </a:extLst>
          </p:cNvPr>
          <p:cNvSpPr>
            <a:spLocks noGrp="1"/>
          </p:cNvSpPr>
          <p:nvPr>
            <p:ph type="body" sz="quarter" idx="30"/>
          </p:nvPr>
        </p:nvSpPr>
        <p:spPr>
          <a:xfrm>
            <a:off x="19049907" y="8043323"/>
            <a:ext cx="4446681" cy="533672"/>
          </a:xfrm>
        </p:spPr>
        <p:txBody>
          <a:bodyPr/>
          <a:lstStyle>
            <a:lvl1pPr>
              <a:defRPr>
                <a:solidFill>
                  <a:schemeClr val="tx2"/>
                </a:solidFill>
                <a:latin typeface="Evelyn Raleway SemiBold" panose="020B0703030101060003" pitchFamily="34" charset="0"/>
              </a:defRPr>
            </a:lvl1pPr>
          </a:lstStyle>
          <a:p>
            <a:pPr lvl="0"/>
            <a:r>
              <a:rPr lang="en-US"/>
              <a:t>Click to edit Master text styles</a:t>
            </a:r>
          </a:p>
        </p:txBody>
      </p:sp>
      <p:cxnSp>
        <p:nvCxnSpPr>
          <p:cNvPr id="33" name="Straight Connector 32">
            <a:extLst>
              <a:ext uri="{FF2B5EF4-FFF2-40B4-BE49-F238E27FC236}">
                <a16:creationId xmlns:a16="http://schemas.microsoft.com/office/drawing/2014/main" id="{8345B1C4-C9B8-4A29-8369-2D05B1B50368}"/>
              </a:ext>
            </a:extLst>
          </p:cNvPr>
          <p:cNvCxnSpPr>
            <a:cxnSpLocks/>
          </p:cNvCxnSpPr>
          <p:nvPr/>
        </p:nvCxnSpPr>
        <p:spPr>
          <a:xfrm flipH="1">
            <a:off x="8175812" y="3852921"/>
            <a:ext cx="35859" cy="7570016"/>
          </a:xfrm>
          <a:prstGeom prst="line">
            <a:avLst/>
          </a:prstGeom>
          <a:ln w="25400">
            <a:solidFill>
              <a:srgbClr val="B1B3B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FA1F286-5F93-420A-A197-F1287F4CDD9A}"/>
              </a:ext>
            </a:extLst>
          </p:cNvPr>
          <p:cNvCxnSpPr>
            <a:cxnSpLocks/>
          </p:cNvCxnSpPr>
          <p:nvPr/>
        </p:nvCxnSpPr>
        <p:spPr>
          <a:xfrm flipH="1">
            <a:off x="16141072" y="3852921"/>
            <a:ext cx="35859" cy="7570016"/>
          </a:xfrm>
          <a:prstGeom prst="line">
            <a:avLst/>
          </a:prstGeom>
          <a:ln w="25400">
            <a:solidFill>
              <a:srgbClr val="B1B3B3"/>
            </a:solidFill>
          </a:ln>
        </p:spPr>
        <p:style>
          <a:lnRef idx="1">
            <a:schemeClr val="accent1"/>
          </a:lnRef>
          <a:fillRef idx="0">
            <a:schemeClr val="accent1"/>
          </a:fillRef>
          <a:effectRef idx="0">
            <a:schemeClr val="accent1"/>
          </a:effectRef>
          <a:fontRef idx="minor">
            <a:schemeClr val="tx1"/>
          </a:fontRef>
        </p:style>
      </p:cxnSp>
      <p:sp>
        <p:nvSpPr>
          <p:cNvPr id="38" name="Text Placeholder 28">
            <a:extLst>
              <a:ext uri="{FF2B5EF4-FFF2-40B4-BE49-F238E27FC236}">
                <a16:creationId xmlns:a16="http://schemas.microsoft.com/office/drawing/2014/main" id="{2C667507-8D98-4918-A8C7-7647689EEA4D}"/>
              </a:ext>
            </a:extLst>
          </p:cNvPr>
          <p:cNvSpPr>
            <a:spLocks noGrp="1"/>
          </p:cNvSpPr>
          <p:nvPr>
            <p:ph type="body" sz="quarter" idx="43" hasCustomPrompt="1"/>
          </p:nvPr>
        </p:nvSpPr>
        <p:spPr>
          <a:xfrm>
            <a:off x="898988" y="812169"/>
            <a:ext cx="7656050" cy="407612"/>
          </a:xfrm>
        </p:spPr>
        <p:txBody>
          <a:bodyPr lIns="0"/>
          <a:lstStyle>
            <a:lvl1pPr>
              <a:defRPr sz="2000" cap="all" spc="100" baseline="0">
                <a:solidFill>
                  <a:schemeClr val="tx2"/>
                </a:solidFill>
                <a:latin typeface="Evelyn Raleway ExtraBold" panose="020B0903030101060003" pitchFamily="34" charset="0"/>
              </a:defRPr>
            </a:lvl1pPr>
            <a:lvl2pPr>
              <a:defRPr sz="2000" cap="all" spc="100" baseline="0">
                <a:latin typeface="Evelyn Raleway ExtraBold" panose="020B0903030101060003" pitchFamily="34" charset="0"/>
              </a:defRPr>
            </a:lvl2pPr>
            <a:lvl3pPr>
              <a:defRPr sz="2000" cap="all" spc="100" baseline="0">
                <a:latin typeface="Evelyn Raleway ExtraBold" panose="020B0903030101060003" pitchFamily="34" charset="0"/>
              </a:defRPr>
            </a:lvl3pPr>
            <a:lvl4pPr>
              <a:defRPr sz="2000" cap="all" spc="100" baseline="0">
                <a:latin typeface="Evelyn Raleway ExtraBold" panose="020B0903030101060003" pitchFamily="34" charset="0"/>
              </a:defRPr>
            </a:lvl4pPr>
            <a:lvl5pPr>
              <a:defRPr sz="2000" cap="all" spc="100" baseline="0">
                <a:latin typeface="Evelyn Raleway ExtraBold" panose="020B0903030101060003" pitchFamily="34" charset="0"/>
              </a:defRPr>
            </a:lvl5pPr>
          </a:lstStyle>
          <a:p>
            <a:pPr lvl="0"/>
            <a:r>
              <a:rPr lang="en-US"/>
              <a:t>Section headline at 20pt</a:t>
            </a:r>
          </a:p>
        </p:txBody>
      </p:sp>
    </p:spTree>
    <p:extLst>
      <p:ext uri="{BB962C8B-B14F-4D97-AF65-F5344CB8AC3E}">
        <p14:creationId xmlns:p14="http://schemas.microsoft.com/office/powerpoint/2010/main" val="40262102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and blank gr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AA8FA1-060F-4445-BCD7-F9EA0A5A179B}"/>
              </a:ext>
            </a:extLst>
          </p:cNvPr>
          <p:cNvSpPr/>
          <p:nvPr/>
        </p:nvSpPr>
        <p:spPr>
          <a:xfrm>
            <a:off x="7440706" y="0"/>
            <a:ext cx="16943294" cy="12798425"/>
          </a:xfrm>
          <a:prstGeom prst="rect">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C9ABBB83-E70D-4866-AF56-2EE1D8389A23}"/>
              </a:ext>
            </a:extLst>
          </p:cNvPr>
          <p:cNvSpPr>
            <a:spLocks noGrp="1"/>
          </p:cNvSpPr>
          <p:nvPr>
            <p:ph type="title"/>
          </p:nvPr>
        </p:nvSpPr>
        <p:spPr>
          <a:xfrm>
            <a:off x="900001" y="1727796"/>
            <a:ext cx="6120000" cy="1754326"/>
          </a:xfrm>
        </p:spPr>
        <p:txBody>
          <a:bodyPr anchor="t"/>
          <a:lstStyle>
            <a:lvl1pPr>
              <a:defRPr>
                <a:solidFill>
                  <a:schemeClr val="tx2"/>
                </a:solidFill>
              </a:defRPr>
            </a:lvl1pPr>
          </a:lstStyle>
          <a:p>
            <a:r>
              <a:rPr lang="en-US"/>
              <a:t>Click to edit Master title style</a:t>
            </a:r>
            <a:endParaRPr lang="de-DE"/>
          </a:p>
        </p:txBody>
      </p:sp>
      <p:sp>
        <p:nvSpPr>
          <p:cNvPr id="3" name="Date Placeholder 2">
            <a:extLst>
              <a:ext uri="{FF2B5EF4-FFF2-40B4-BE49-F238E27FC236}">
                <a16:creationId xmlns:a16="http://schemas.microsoft.com/office/drawing/2014/main" id="{6D2D45F4-A121-492D-A695-D6D79D4CFA02}"/>
              </a:ext>
            </a:extLst>
          </p:cNvPr>
          <p:cNvSpPr>
            <a:spLocks noGrp="1"/>
          </p:cNvSpPr>
          <p:nvPr>
            <p:ph type="dt" sz="half" idx="10"/>
          </p:nvPr>
        </p:nvSpPr>
        <p:spPr/>
        <p:txBody>
          <a:bodyPr/>
          <a:lstStyle/>
          <a:p>
            <a:fld id="{172EA0B8-E7BE-4C60-B28A-F7CFBEB71615}" type="datetime4">
              <a:rPr lang="en-GB" smtClean="0"/>
              <a:t>31 July 2024</a:t>
            </a:fld>
            <a:endParaRPr lang="de-DE"/>
          </a:p>
        </p:txBody>
      </p:sp>
      <p:sp>
        <p:nvSpPr>
          <p:cNvPr id="4" name="Footer Placeholder 3">
            <a:extLst>
              <a:ext uri="{FF2B5EF4-FFF2-40B4-BE49-F238E27FC236}">
                <a16:creationId xmlns:a16="http://schemas.microsoft.com/office/drawing/2014/main" id="{10736EFD-2FAD-492E-86F9-165BC57FA10B}"/>
              </a:ext>
            </a:extLst>
          </p:cNvPr>
          <p:cNvSpPr>
            <a:spLocks noGrp="1"/>
          </p:cNvSpPr>
          <p:nvPr>
            <p:ph type="ftr" sz="quarter" idx="11"/>
          </p:nvPr>
        </p:nvSpPr>
        <p:spPr/>
        <p:txBody>
          <a:bodyPr/>
          <a:lstStyle>
            <a:lvl1pPr>
              <a:defRPr>
                <a:latin typeface="Evelyn Raleway SemiBold" panose="020B0703030101060003" pitchFamily="34" charset="0"/>
              </a:defRPr>
            </a:lvl1pPr>
          </a:lstStyle>
          <a:p>
            <a:r>
              <a:rPr lang="en-GB" dirty="0"/>
              <a:t>Presentation title here – 00 Month 2022</a:t>
            </a:r>
            <a:endParaRPr lang="de-DE"/>
          </a:p>
        </p:txBody>
      </p:sp>
      <p:sp>
        <p:nvSpPr>
          <p:cNvPr id="5" name="Slide Number Placeholder 4">
            <a:extLst>
              <a:ext uri="{FF2B5EF4-FFF2-40B4-BE49-F238E27FC236}">
                <a16:creationId xmlns:a16="http://schemas.microsoft.com/office/drawing/2014/main" id="{3DE59AA5-1914-4A5D-8A3D-DFEF6A0ECBD9}"/>
              </a:ext>
            </a:extLst>
          </p:cNvPr>
          <p:cNvSpPr>
            <a:spLocks noGrp="1"/>
          </p:cNvSpPr>
          <p:nvPr>
            <p:ph type="sldNum" sz="quarter" idx="12"/>
          </p:nvPr>
        </p:nvSpPr>
        <p:spPr/>
        <p:txBody>
          <a:bodyPr/>
          <a:lstStyle>
            <a:lvl1pPr>
              <a:defRPr>
                <a:latin typeface="Evelyn Raleway SemiBold" panose="020B0703030101060003" pitchFamily="34" charset="0"/>
              </a:defRPr>
            </a:lvl1pPr>
          </a:lstStyle>
          <a:p>
            <a:fld id="{4CF15934-3EDC-49D4-8294-13D572B9231D}" type="slidenum">
              <a:rPr lang="de-DE" smtClean="0"/>
              <a:pPr/>
              <a:t>‹#›</a:t>
            </a:fld>
            <a:endParaRPr lang="de-DE"/>
          </a:p>
        </p:txBody>
      </p:sp>
      <p:sp>
        <p:nvSpPr>
          <p:cNvPr id="8" name="Text Placeholder 28">
            <a:extLst>
              <a:ext uri="{FF2B5EF4-FFF2-40B4-BE49-F238E27FC236}">
                <a16:creationId xmlns:a16="http://schemas.microsoft.com/office/drawing/2014/main" id="{455B2DF2-E557-4015-A260-F72B30ABA41A}"/>
              </a:ext>
            </a:extLst>
          </p:cNvPr>
          <p:cNvSpPr>
            <a:spLocks noGrp="1"/>
          </p:cNvSpPr>
          <p:nvPr>
            <p:ph type="body" sz="quarter" idx="43" hasCustomPrompt="1"/>
          </p:nvPr>
        </p:nvSpPr>
        <p:spPr>
          <a:xfrm>
            <a:off x="898988" y="812169"/>
            <a:ext cx="6120000" cy="407612"/>
          </a:xfrm>
        </p:spPr>
        <p:txBody>
          <a:bodyPr lIns="0"/>
          <a:lstStyle>
            <a:lvl1pPr>
              <a:defRPr sz="2000" cap="all" spc="100" baseline="0">
                <a:solidFill>
                  <a:schemeClr val="tx2"/>
                </a:solidFill>
                <a:latin typeface="Evelyn Raleway ExtraBold" panose="020B0903030101060003" pitchFamily="34" charset="0"/>
              </a:defRPr>
            </a:lvl1pPr>
            <a:lvl2pPr>
              <a:defRPr sz="2000" cap="all" spc="100" baseline="0">
                <a:latin typeface="Evelyn Raleway ExtraBold" panose="020B0903030101060003" pitchFamily="34" charset="0"/>
              </a:defRPr>
            </a:lvl2pPr>
            <a:lvl3pPr>
              <a:defRPr sz="2000" cap="all" spc="100" baseline="0">
                <a:latin typeface="Evelyn Raleway ExtraBold" panose="020B0903030101060003" pitchFamily="34" charset="0"/>
              </a:defRPr>
            </a:lvl3pPr>
            <a:lvl4pPr>
              <a:defRPr sz="2000" cap="all" spc="100" baseline="0">
                <a:latin typeface="Evelyn Raleway ExtraBold" panose="020B0903030101060003" pitchFamily="34" charset="0"/>
              </a:defRPr>
            </a:lvl4pPr>
            <a:lvl5pPr>
              <a:defRPr sz="2000" cap="all" spc="100" baseline="0">
                <a:latin typeface="Evelyn Raleway ExtraBold" panose="020B0903030101060003" pitchFamily="34" charset="0"/>
              </a:defRPr>
            </a:lvl5pPr>
          </a:lstStyle>
          <a:p>
            <a:pPr lvl="0"/>
            <a:r>
              <a:rPr lang="en-US"/>
              <a:t>Section headline at 20pt</a:t>
            </a:r>
          </a:p>
        </p:txBody>
      </p:sp>
      <p:sp>
        <p:nvSpPr>
          <p:cNvPr id="9" name="Text Placeholder 12">
            <a:extLst>
              <a:ext uri="{FF2B5EF4-FFF2-40B4-BE49-F238E27FC236}">
                <a16:creationId xmlns:a16="http://schemas.microsoft.com/office/drawing/2014/main" id="{9E0D3036-FE66-42FD-A2B6-5012CD7C32A5}"/>
              </a:ext>
            </a:extLst>
          </p:cNvPr>
          <p:cNvSpPr>
            <a:spLocks noGrp="1"/>
          </p:cNvSpPr>
          <p:nvPr>
            <p:ph type="body" sz="quarter" idx="14" hasCustomPrompt="1"/>
          </p:nvPr>
        </p:nvSpPr>
        <p:spPr>
          <a:xfrm>
            <a:off x="898988" y="4409446"/>
            <a:ext cx="6120000" cy="659796"/>
          </a:xfrm>
        </p:spPr>
        <p:txBody>
          <a:bodyPr lIns="0" anchor="b"/>
          <a:lstStyle>
            <a:lvl1pPr marL="0" indent="0">
              <a:buFont typeface="Arial" panose="020B0604020202020204" pitchFamily="34" charset="0"/>
              <a:buNone/>
              <a:defRPr sz="3600">
                <a:solidFill>
                  <a:schemeClr val="bg2"/>
                </a:solidFill>
                <a:latin typeface="Evelyn Raleway SemiBold" panose="020B0703030101060003" pitchFamily="3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Secondary headline at 36pt</a:t>
            </a:r>
          </a:p>
        </p:txBody>
      </p:sp>
      <p:sp>
        <p:nvSpPr>
          <p:cNvPr id="10" name="Text Placeholder 10">
            <a:extLst>
              <a:ext uri="{FF2B5EF4-FFF2-40B4-BE49-F238E27FC236}">
                <a16:creationId xmlns:a16="http://schemas.microsoft.com/office/drawing/2014/main" id="{DC1DAB62-954E-407D-9329-ED0E7D077D84}"/>
              </a:ext>
            </a:extLst>
          </p:cNvPr>
          <p:cNvSpPr>
            <a:spLocks noGrp="1"/>
          </p:cNvSpPr>
          <p:nvPr>
            <p:ph type="body" sz="quarter" idx="44"/>
          </p:nvPr>
        </p:nvSpPr>
        <p:spPr>
          <a:xfrm>
            <a:off x="900001" y="5311008"/>
            <a:ext cx="6118988" cy="2762551"/>
          </a:xfrm>
        </p:spPr>
        <p:txBody>
          <a:bodyPr lIns="0" tIns="0" rIns="720000" bIns="0" numCol="1" spcCol="360000"/>
          <a:lstStyle>
            <a:lvl1pPr>
              <a:defRPr>
                <a:solidFill>
                  <a:schemeClr val="tx1"/>
                </a:solidFill>
              </a:defRPr>
            </a:lvl1pPr>
            <a:lvl2pPr>
              <a:buClr>
                <a:schemeClr val="tx2"/>
              </a:buClr>
              <a:defRPr>
                <a:solidFill>
                  <a:schemeClr val="tx1"/>
                </a:solidFill>
              </a:defRPr>
            </a:lvl2pPr>
            <a:lvl3pPr>
              <a:defRPr>
                <a:solidFill>
                  <a:schemeClr val="tx1"/>
                </a:solidFill>
              </a:defRPr>
            </a:lvl3pPr>
            <a:lvl4pP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2896041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BBB83-E70D-4866-AF56-2EE1D8389A23}"/>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DE"/>
          </a:p>
        </p:txBody>
      </p:sp>
      <p:sp>
        <p:nvSpPr>
          <p:cNvPr id="3" name="Date Placeholder 2">
            <a:extLst>
              <a:ext uri="{FF2B5EF4-FFF2-40B4-BE49-F238E27FC236}">
                <a16:creationId xmlns:a16="http://schemas.microsoft.com/office/drawing/2014/main" id="{6D2D45F4-A121-492D-A695-D6D79D4CFA02}"/>
              </a:ext>
            </a:extLst>
          </p:cNvPr>
          <p:cNvSpPr>
            <a:spLocks noGrp="1"/>
          </p:cNvSpPr>
          <p:nvPr>
            <p:ph type="dt" sz="half" idx="10"/>
          </p:nvPr>
        </p:nvSpPr>
        <p:spPr/>
        <p:txBody>
          <a:bodyPr/>
          <a:lstStyle/>
          <a:p>
            <a:fld id="{69506CBF-9F5B-4C82-AED5-14CCBFA0A8C6}" type="datetime4">
              <a:rPr lang="en-GB" smtClean="0"/>
              <a:t>31 July 2024</a:t>
            </a:fld>
            <a:endParaRPr lang="de-DE"/>
          </a:p>
        </p:txBody>
      </p:sp>
      <p:sp>
        <p:nvSpPr>
          <p:cNvPr id="4" name="Footer Placeholder 3">
            <a:extLst>
              <a:ext uri="{FF2B5EF4-FFF2-40B4-BE49-F238E27FC236}">
                <a16:creationId xmlns:a16="http://schemas.microsoft.com/office/drawing/2014/main" id="{10736EFD-2FAD-492E-86F9-165BC57FA10B}"/>
              </a:ext>
            </a:extLst>
          </p:cNvPr>
          <p:cNvSpPr>
            <a:spLocks noGrp="1"/>
          </p:cNvSpPr>
          <p:nvPr>
            <p:ph type="ftr" sz="quarter" idx="11"/>
          </p:nvPr>
        </p:nvSpPr>
        <p:spPr/>
        <p:txBody>
          <a:bodyPr/>
          <a:lstStyle>
            <a:lvl1pPr>
              <a:defRPr>
                <a:latin typeface="Evelyn Raleway SemiBold" panose="020B0703030101060003" pitchFamily="34" charset="0"/>
              </a:defRPr>
            </a:lvl1pPr>
          </a:lstStyle>
          <a:p>
            <a:r>
              <a:rPr lang="en-GB" dirty="0"/>
              <a:t>Presentation title here – 00 Month 2022</a:t>
            </a:r>
            <a:endParaRPr lang="de-DE"/>
          </a:p>
        </p:txBody>
      </p:sp>
      <p:sp>
        <p:nvSpPr>
          <p:cNvPr id="5" name="Slide Number Placeholder 4">
            <a:extLst>
              <a:ext uri="{FF2B5EF4-FFF2-40B4-BE49-F238E27FC236}">
                <a16:creationId xmlns:a16="http://schemas.microsoft.com/office/drawing/2014/main" id="{3DE59AA5-1914-4A5D-8A3D-DFEF6A0ECBD9}"/>
              </a:ext>
            </a:extLst>
          </p:cNvPr>
          <p:cNvSpPr>
            <a:spLocks noGrp="1"/>
          </p:cNvSpPr>
          <p:nvPr>
            <p:ph type="sldNum" sz="quarter" idx="12"/>
          </p:nvPr>
        </p:nvSpPr>
        <p:spPr/>
        <p:txBody>
          <a:bodyPr/>
          <a:lstStyle>
            <a:lvl1pPr>
              <a:defRPr>
                <a:latin typeface="Evelyn Raleway SemiBold" panose="020B0703030101060003" pitchFamily="34" charset="0"/>
              </a:defRPr>
            </a:lvl1pPr>
          </a:lstStyle>
          <a:p>
            <a:fld id="{4CF15934-3EDC-49D4-8294-13D572B9231D}" type="slidenum">
              <a:rPr lang="de-DE" smtClean="0"/>
              <a:pPr/>
              <a:t>‹#›</a:t>
            </a:fld>
            <a:endParaRPr lang="de-DE"/>
          </a:p>
        </p:txBody>
      </p:sp>
      <p:sp>
        <p:nvSpPr>
          <p:cNvPr id="9" name="Text Placeholder 28">
            <a:extLst>
              <a:ext uri="{FF2B5EF4-FFF2-40B4-BE49-F238E27FC236}">
                <a16:creationId xmlns:a16="http://schemas.microsoft.com/office/drawing/2014/main" id="{5809AE3D-3DF6-4271-9CC7-A1E604944E04}"/>
              </a:ext>
            </a:extLst>
          </p:cNvPr>
          <p:cNvSpPr>
            <a:spLocks noGrp="1"/>
          </p:cNvSpPr>
          <p:nvPr>
            <p:ph type="body" sz="quarter" idx="43" hasCustomPrompt="1"/>
          </p:nvPr>
        </p:nvSpPr>
        <p:spPr>
          <a:xfrm>
            <a:off x="898988" y="812169"/>
            <a:ext cx="6120000" cy="407612"/>
          </a:xfrm>
        </p:spPr>
        <p:txBody>
          <a:bodyPr lIns="0"/>
          <a:lstStyle>
            <a:lvl1pPr>
              <a:defRPr sz="2000" cap="all" spc="100" baseline="0">
                <a:solidFill>
                  <a:schemeClr val="tx2"/>
                </a:solidFill>
                <a:latin typeface="Evelyn Raleway ExtraBold" panose="020B0903030101060003" pitchFamily="34" charset="0"/>
              </a:defRPr>
            </a:lvl1pPr>
            <a:lvl2pPr>
              <a:defRPr sz="2000" cap="all" spc="100" baseline="0">
                <a:latin typeface="Evelyn Raleway ExtraBold" panose="020B0903030101060003" pitchFamily="34" charset="0"/>
              </a:defRPr>
            </a:lvl2pPr>
            <a:lvl3pPr>
              <a:defRPr sz="2000" cap="all" spc="100" baseline="0">
                <a:latin typeface="Evelyn Raleway ExtraBold" panose="020B0903030101060003" pitchFamily="34" charset="0"/>
              </a:defRPr>
            </a:lvl3pPr>
            <a:lvl4pPr>
              <a:defRPr sz="2000" cap="all" spc="100" baseline="0">
                <a:latin typeface="Evelyn Raleway ExtraBold" panose="020B0903030101060003" pitchFamily="34" charset="0"/>
              </a:defRPr>
            </a:lvl4pPr>
            <a:lvl5pPr>
              <a:defRPr sz="2000" cap="all" spc="100" baseline="0">
                <a:latin typeface="Evelyn Raleway ExtraBold" panose="020B0903030101060003" pitchFamily="34" charset="0"/>
              </a:defRPr>
            </a:lvl5pPr>
          </a:lstStyle>
          <a:p>
            <a:pPr lvl="0"/>
            <a:r>
              <a:rPr lang="en-US"/>
              <a:t>Section headline at 20pt</a:t>
            </a:r>
          </a:p>
        </p:txBody>
      </p:sp>
      <p:sp>
        <p:nvSpPr>
          <p:cNvPr id="13" name="Text Placeholder 12">
            <a:extLst>
              <a:ext uri="{FF2B5EF4-FFF2-40B4-BE49-F238E27FC236}">
                <a16:creationId xmlns:a16="http://schemas.microsoft.com/office/drawing/2014/main" id="{34B92633-62F8-4D7A-B193-66408475249F}"/>
              </a:ext>
            </a:extLst>
          </p:cNvPr>
          <p:cNvSpPr>
            <a:spLocks noGrp="1"/>
          </p:cNvSpPr>
          <p:nvPr>
            <p:ph type="body" sz="quarter" idx="14" hasCustomPrompt="1"/>
          </p:nvPr>
        </p:nvSpPr>
        <p:spPr>
          <a:xfrm>
            <a:off x="898987" y="3136657"/>
            <a:ext cx="22609175" cy="628249"/>
          </a:xfrm>
        </p:spPr>
        <p:txBody>
          <a:bodyPr lIns="0" anchor="t"/>
          <a:lstStyle>
            <a:lvl1pPr marL="0" indent="0">
              <a:buFont typeface="Arial" panose="020B0604020202020204" pitchFamily="34" charset="0"/>
              <a:buNone/>
              <a:defRPr sz="3400">
                <a:solidFill>
                  <a:schemeClr val="bg2"/>
                </a:solidFill>
                <a:latin typeface="Evelyn Raleway SemiBold" panose="020B0703030101060003" pitchFamily="3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Secondary headline at 34pt</a:t>
            </a:r>
          </a:p>
        </p:txBody>
      </p:sp>
    </p:spTree>
    <p:extLst>
      <p:ext uri="{BB962C8B-B14F-4D97-AF65-F5344CB8AC3E}">
        <p14:creationId xmlns:p14="http://schemas.microsoft.com/office/powerpoint/2010/main" val="13553523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headline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B79680B-C83F-4449-8C4A-E0D3B3B389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14" name="Rectangle 13">
            <a:extLst>
              <a:ext uri="{FF2B5EF4-FFF2-40B4-BE49-F238E27FC236}">
                <a16:creationId xmlns:a16="http://schemas.microsoft.com/office/drawing/2014/main" id="{B37D937C-8CE9-4F9C-8131-4137615254D0}"/>
              </a:ext>
            </a:extLst>
          </p:cNvPr>
          <p:cNvSpPr/>
          <p:nvPr/>
        </p:nvSpPr>
        <p:spPr>
          <a:xfrm>
            <a:off x="0" y="12798425"/>
            <a:ext cx="24384000" cy="917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tangle 14">
            <a:extLst>
              <a:ext uri="{FF2B5EF4-FFF2-40B4-BE49-F238E27FC236}">
                <a16:creationId xmlns:a16="http://schemas.microsoft.com/office/drawing/2014/main" id="{CCA6C443-78B0-44D8-ADFF-8434D2B200C0}"/>
              </a:ext>
            </a:extLst>
          </p:cNvPr>
          <p:cNvSpPr/>
          <p:nvPr userDrawn="1"/>
        </p:nvSpPr>
        <p:spPr>
          <a:xfrm>
            <a:off x="0" y="12798425"/>
            <a:ext cx="24384000" cy="9175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Graphic 17">
            <a:extLst>
              <a:ext uri="{FF2B5EF4-FFF2-40B4-BE49-F238E27FC236}">
                <a16:creationId xmlns:a16="http://schemas.microsoft.com/office/drawing/2014/main" id="{CB604D7A-36C2-4CFC-A46F-833D6D23397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77071" y="12972477"/>
            <a:ext cx="2174394" cy="588752"/>
          </a:xfrm>
          <a:prstGeom prst="rect">
            <a:avLst/>
          </a:prstGeom>
        </p:spPr>
      </p:pic>
      <p:sp>
        <p:nvSpPr>
          <p:cNvPr id="6" name="Date Placeholder 5">
            <a:extLst>
              <a:ext uri="{FF2B5EF4-FFF2-40B4-BE49-F238E27FC236}">
                <a16:creationId xmlns:a16="http://schemas.microsoft.com/office/drawing/2014/main" id="{37B39B7C-8582-41B9-A844-1FB434864C1B}"/>
              </a:ext>
            </a:extLst>
          </p:cNvPr>
          <p:cNvSpPr>
            <a:spLocks noGrp="1"/>
          </p:cNvSpPr>
          <p:nvPr>
            <p:ph type="dt" sz="half" idx="45"/>
          </p:nvPr>
        </p:nvSpPr>
        <p:spPr/>
        <p:txBody>
          <a:bodyPr/>
          <a:lstStyle/>
          <a:p>
            <a:fld id="{BDFB17F4-CE0A-49F3-BFD6-CD8D3D6CD355}" type="datetime4">
              <a:rPr lang="en-GB" smtClean="0"/>
              <a:t>31 July 2024</a:t>
            </a:fld>
            <a:endParaRPr lang="de-DE"/>
          </a:p>
        </p:txBody>
      </p:sp>
      <p:sp>
        <p:nvSpPr>
          <p:cNvPr id="7" name="Footer Placeholder 6">
            <a:extLst>
              <a:ext uri="{FF2B5EF4-FFF2-40B4-BE49-F238E27FC236}">
                <a16:creationId xmlns:a16="http://schemas.microsoft.com/office/drawing/2014/main" id="{8243D866-02E5-4AB3-9438-B0EEBCB3B16A}"/>
              </a:ext>
            </a:extLst>
          </p:cNvPr>
          <p:cNvSpPr>
            <a:spLocks noGrp="1"/>
          </p:cNvSpPr>
          <p:nvPr>
            <p:ph type="ftr" sz="quarter" idx="46"/>
          </p:nvPr>
        </p:nvSpPr>
        <p:spPr/>
        <p:txBody>
          <a:bodyPr/>
          <a:lstStyle/>
          <a:p>
            <a:r>
              <a:rPr lang="en-GB" dirty="0"/>
              <a:t>Presentation title here – 00 Month 2022</a:t>
            </a:r>
            <a:endParaRPr lang="de-DE"/>
          </a:p>
        </p:txBody>
      </p:sp>
      <p:sp>
        <p:nvSpPr>
          <p:cNvPr id="19" name="Slide Number Placeholder 18">
            <a:extLst>
              <a:ext uri="{FF2B5EF4-FFF2-40B4-BE49-F238E27FC236}">
                <a16:creationId xmlns:a16="http://schemas.microsoft.com/office/drawing/2014/main" id="{95E79305-D586-4320-8ED2-9EA5C4036DE8}"/>
              </a:ext>
            </a:extLst>
          </p:cNvPr>
          <p:cNvSpPr>
            <a:spLocks noGrp="1"/>
          </p:cNvSpPr>
          <p:nvPr>
            <p:ph type="sldNum" sz="quarter" idx="47"/>
          </p:nvPr>
        </p:nvSpPr>
        <p:spPr/>
        <p:txBody>
          <a:bodyPr/>
          <a:lstStyle/>
          <a:p>
            <a:fld id="{4CF15934-3EDC-49D4-8294-13D572B9231D}" type="slidenum">
              <a:rPr lang="de-DE" smtClean="0"/>
              <a:pPr/>
              <a:t>‹#›</a:t>
            </a:fld>
            <a:endParaRPr lang="de-DE"/>
          </a:p>
        </p:txBody>
      </p:sp>
      <p:sp>
        <p:nvSpPr>
          <p:cNvPr id="13" name="Title 1">
            <a:extLst>
              <a:ext uri="{FF2B5EF4-FFF2-40B4-BE49-F238E27FC236}">
                <a16:creationId xmlns:a16="http://schemas.microsoft.com/office/drawing/2014/main" id="{2E506A6E-3479-0D1E-6CEE-39CC3D601AE5}"/>
              </a:ext>
            </a:extLst>
          </p:cNvPr>
          <p:cNvSpPr>
            <a:spLocks noGrp="1"/>
          </p:cNvSpPr>
          <p:nvPr>
            <p:ph type="title"/>
          </p:nvPr>
        </p:nvSpPr>
        <p:spPr>
          <a:xfrm>
            <a:off x="900000" y="1727796"/>
            <a:ext cx="22609175" cy="923330"/>
          </a:xfrm>
        </p:spPr>
        <p:txBody>
          <a:bodyPr/>
          <a:lstStyle>
            <a:lvl1pPr>
              <a:defRPr>
                <a:solidFill>
                  <a:schemeClr val="bg1"/>
                </a:solidFill>
              </a:defRPr>
            </a:lvl1pPr>
          </a:lstStyle>
          <a:p>
            <a:r>
              <a:rPr lang="en-US"/>
              <a:t>Click to edit Master title style</a:t>
            </a:r>
            <a:endParaRPr lang="de-DE"/>
          </a:p>
        </p:txBody>
      </p:sp>
      <p:sp>
        <p:nvSpPr>
          <p:cNvPr id="16" name="Text Placeholder 28">
            <a:extLst>
              <a:ext uri="{FF2B5EF4-FFF2-40B4-BE49-F238E27FC236}">
                <a16:creationId xmlns:a16="http://schemas.microsoft.com/office/drawing/2014/main" id="{C35A05E0-16BB-AEC6-968C-D2955C00BA6B}"/>
              </a:ext>
            </a:extLst>
          </p:cNvPr>
          <p:cNvSpPr>
            <a:spLocks noGrp="1"/>
          </p:cNvSpPr>
          <p:nvPr>
            <p:ph type="body" sz="quarter" idx="43" hasCustomPrompt="1"/>
          </p:nvPr>
        </p:nvSpPr>
        <p:spPr>
          <a:xfrm>
            <a:off x="898988" y="812169"/>
            <a:ext cx="6120000" cy="407612"/>
          </a:xfrm>
        </p:spPr>
        <p:txBody>
          <a:bodyPr lIns="0"/>
          <a:lstStyle>
            <a:lvl1pPr>
              <a:defRPr sz="2000" cap="all" spc="100" baseline="0">
                <a:solidFill>
                  <a:schemeClr val="bg1"/>
                </a:solidFill>
                <a:latin typeface="Evelyn Raleway ExtraBold" panose="020B0903030101060003" pitchFamily="34" charset="0"/>
              </a:defRPr>
            </a:lvl1pPr>
            <a:lvl2pPr>
              <a:defRPr sz="2000" cap="all" spc="100" baseline="0">
                <a:latin typeface="Evelyn Raleway ExtraBold" panose="020B0903030101060003" pitchFamily="34" charset="0"/>
              </a:defRPr>
            </a:lvl2pPr>
            <a:lvl3pPr>
              <a:defRPr sz="2000" cap="all" spc="100" baseline="0">
                <a:latin typeface="Evelyn Raleway ExtraBold" panose="020B0903030101060003" pitchFamily="34" charset="0"/>
              </a:defRPr>
            </a:lvl3pPr>
            <a:lvl4pPr>
              <a:defRPr sz="2000" cap="all" spc="100" baseline="0">
                <a:latin typeface="Evelyn Raleway ExtraBold" panose="020B0903030101060003" pitchFamily="34" charset="0"/>
              </a:defRPr>
            </a:lvl4pPr>
            <a:lvl5pPr>
              <a:defRPr sz="2000" cap="all" spc="100" baseline="0">
                <a:latin typeface="Evelyn Raleway ExtraBold" panose="020B0903030101060003" pitchFamily="34" charset="0"/>
              </a:defRPr>
            </a:lvl5pPr>
          </a:lstStyle>
          <a:p>
            <a:pPr lvl="0"/>
            <a:r>
              <a:rPr lang="en-US"/>
              <a:t>Section headline at 20pt</a:t>
            </a:r>
          </a:p>
        </p:txBody>
      </p:sp>
      <p:sp>
        <p:nvSpPr>
          <p:cNvPr id="17" name="Text Placeholder 12">
            <a:extLst>
              <a:ext uri="{FF2B5EF4-FFF2-40B4-BE49-F238E27FC236}">
                <a16:creationId xmlns:a16="http://schemas.microsoft.com/office/drawing/2014/main" id="{F437E2C3-82C3-AE11-F060-17A59B2B0968}"/>
              </a:ext>
            </a:extLst>
          </p:cNvPr>
          <p:cNvSpPr>
            <a:spLocks noGrp="1"/>
          </p:cNvSpPr>
          <p:nvPr>
            <p:ph type="body" sz="quarter" idx="14" hasCustomPrompt="1"/>
          </p:nvPr>
        </p:nvSpPr>
        <p:spPr>
          <a:xfrm>
            <a:off x="898987" y="3136657"/>
            <a:ext cx="22609175" cy="628249"/>
          </a:xfrm>
        </p:spPr>
        <p:txBody>
          <a:bodyPr lIns="0" anchor="t"/>
          <a:lstStyle>
            <a:lvl1pPr marL="0" indent="0">
              <a:buFont typeface="Arial" panose="020B0604020202020204" pitchFamily="34" charset="0"/>
              <a:buNone/>
              <a:defRPr sz="3400">
                <a:solidFill>
                  <a:schemeClr val="bg2"/>
                </a:solidFill>
                <a:latin typeface="Evelyn Raleway SemiBold" panose="020B0703030101060003" pitchFamily="3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Secondary headline at 34pt</a:t>
            </a:r>
          </a:p>
        </p:txBody>
      </p:sp>
    </p:spTree>
    <p:extLst>
      <p:ext uri="{BB962C8B-B14F-4D97-AF65-F5344CB8AC3E}">
        <p14:creationId xmlns:p14="http://schemas.microsoft.com/office/powerpoint/2010/main" val="13215284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Headline gre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E69911F-AEEC-47AD-8BD2-4E9A0771FD8D}"/>
              </a:ext>
            </a:extLst>
          </p:cNvPr>
          <p:cNvSpPr/>
          <p:nvPr userDrawn="1"/>
        </p:nvSpPr>
        <p:spPr>
          <a:xfrm>
            <a:off x="0" y="0"/>
            <a:ext cx="24384000" cy="12798425"/>
          </a:xfrm>
          <a:prstGeom prst="rect">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C9ABBB83-E70D-4866-AF56-2EE1D8389A23}"/>
              </a:ext>
            </a:extLst>
          </p:cNvPr>
          <p:cNvSpPr>
            <a:spLocks noGrp="1"/>
          </p:cNvSpPr>
          <p:nvPr>
            <p:ph type="title"/>
          </p:nvPr>
        </p:nvSpPr>
        <p:spPr>
          <a:xfrm>
            <a:off x="900000" y="1727796"/>
            <a:ext cx="9068753" cy="923330"/>
          </a:xfrm>
        </p:spPr>
        <p:txBody>
          <a:bodyPr/>
          <a:lstStyle>
            <a:lvl1pPr>
              <a:defRPr>
                <a:solidFill>
                  <a:schemeClr val="tx2"/>
                </a:solidFill>
              </a:defRPr>
            </a:lvl1pPr>
          </a:lstStyle>
          <a:p>
            <a:r>
              <a:rPr lang="en-US"/>
              <a:t>Click to edit Master title style</a:t>
            </a:r>
            <a:endParaRPr lang="de-DE"/>
          </a:p>
        </p:txBody>
      </p:sp>
      <p:sp>
        <p:nvSpPr>
          <p:cNvPr id="3" name="Date Placeholder 2">
            <a:extLst>
              <a:ext uri="{FF2B5EF4-FFF2-40B4-BE49-F238E27FC236}">
                <a16:creationId xmlns:a16="http://schemas.microsoft.com/office/drawing/2014/main" id="{6D2D45F4-A121-492D-A695-D6D79D4CFA02}"/>
              </a:ext>
            </a:extLst>
          </p:cNvPr>
          <p:cNvSpPr>
            <a:spLocks noGrp="1"/>
          </p:cNvSpPr>
          <p:nvPr>
            <p:ph type="dt" sz="half" idx="10"/>
          </p:nvPr>
        </p:nvSpPr>
        <p:spPr/>
        <p:txBody>
          <a:bodyPr/>
          <a:lstStyle/>
          <a:p>
            <a:fld id="{19ADA946-0E5B-4116-8DED-52E444EA2C07}" type="datetime4">
              <a:rPr lang="en-GB" smtClean="0"/>
              <a:t>31 July 2024</a:t>
            </a:fld>
            <a:endParaRPr lang="de-DE"/>
          </a:p>
        </p:txBody>
      </p:sp>
      <p:sp>
        <p:nvSpPr>
          <p:cNvPr id="4" name="Footer Placeholder 3">
            <a:extLst>
              <a:ext uri="{FF2B5EF4-FFF2-40B4-BE49-F238E27FC236}">
                <a16:creationId xmlns:a16="http://schemas.microsoft.com/office/drawing/2014/main" id="{10736EFD-2FAD-492E-86F9-165BC57FA10B}"/>
              </a:ext>
            </a:extLst>
          </p:cNvPr>
          <p:cNvSpPr>
            <a:spLocks noGrp="1"/>
          </p:cNvSpPr>
          <p:nvPr>
            <p:ph type="ftr" sz="quarter" idx="11"/>
          </p:nvPr>
        </p:nvSpPr>
        <p:spPr/>
        <p:txBody>
          <a:bodyPr/>
          <a:lstStyle>
            <a:lvl1pPr>
              <a:defRPr>
                <a:latin typeface="Evelyn Raleway SemiBold" panose="020B0703030101060003" pitchFamily="34" charset="0"/>
              </a:defRPr>
            </a:lvl1pPr>
          </a:lstStyle>
          <a:p>
            <a:r>
              <a:rPr lang="en-GB" dirty="0"/>
              <a:t>Presentation title here – 00 Month 2022</a:t>
            </a:r>
            <a:endParaRPr lang="de-DE"/>
          </a:p>
        </p:txBody>
      </p:sp>
      <p:sp>
        <p:nvSpPr>
          <p:cNvPr id="5" name="Slide Number Placeholder 4">
            <a:extLst>
              <a:ext uri="{FF2B5EF4-FFF2-40B4-BE49-F238E27FC236}">
                <a16:creationId xmlns:a16="http://schemas.microsoft.com/office/drawing/2014/main" id="{3DE59AA5-1914-4A5D-8A3D-DFEF6A0ECBD9}"/>
              </a:ext>
            </a:extLst>
          </p:cNvPr>
          <p:cNvSpPr>
            <a:spLocks noGrp="1"/>
          </p:cNvSpPr>
          <p:nvPr>
            <p:ph type="sldNum" sz="quarter" idx="12"/>
          </p:nvPr>
        </p:nvSpPr>
        <p:spPr/>
        <p:txBody>
          <a:bodyPr/>
          <a:lstStyle>
            <a:lvl1pPr>
              <a:defRPr>
                <a:latin typeface="Evelyn Raleway SemiBold" panose="020B0703030101060003" pitchFamily="34" charset="0"/>
              </a:defRPr>
            </a:lvl1pPr>
          </a:lstStyle>
          <a:p>
            <a:fld id="{4CF15934-3EDC-49D4-8294-13D572B9231D}" type="slidenum">
              <a:rPr lang="de-DE" smtClean="0"/>
              <a:pPr/>
              <a:t>‹#›</a:t>
            </a:fld>
            <a:endParaRPr lang="de-DE"/>
          </a:p>
        </p:txBody>
      </p:sp>
      <p:sp>
        <p:nvSpPr>
          <p:cNvPr id="9" name="Text Placeholder 28">
            <a:extLst>
              <a:ext uri="{FF2B5EF4-FFF2-40B4-BE49-F238E27FC236}">
                <a16:creationId xmlns:a16="http://schemas.microsoft.com/office/drawing/2014/main" id="{4C10C118-417D-48F7-8E03-12E8AD7A55BC}"/>
              </a:ext>
            </a:extLst>
          </p:cNvPr>
          <p:cNvSpPr>
            <a:spLocks noGrp="1"/>
          </p:cNvSpPr>
          <p:nvPr>
            <p:ph type="body" sz="quarter" idx="43" hasCustomPrompt="1"/>
          </p:nvPr>
        </p:nvSpPr>
        <p:spPr>
          <a:xfrm>
            <a:off x="898988" y="812169"/>
            <a:ext cx="6120000" cy="407612"/>
          </a:xfrm>
        </p:spPr>
        <p:txBody>
          <a:bodyPr lIns="0"/>
          <a:lstStyle>
            <a:lvl1pPr>
              <a:defRPr sz="2000" cap="all" spc="100" baseline="0">
                <a:solidFill>
                  <a:schemeClr val="tx2"/>
                </a:solidFill>
                <a:latin typeface="Evelyn Raleway ExtraBold" panose="020B0903030101060003" pitchFamily="34" charset="0"/>
              </a:defRPr>
            </a:lvl1pPr>
            <a:lvl2pPr>
              <a:defRPr sz="2000" cap="all" spc="100" baseline="0">
                <a:latin typeface="Evelyn Raleway ExtraBold" panose="020B0903030101060003" pitchFamily="34" charset="0"/>
              </a:defRPr>
            </a:lvl2pPr>
            <a:lvl3pPr>
              <a:defRPr sz="2000" cap="all" spc="100" baseline="0">
                <a:latin typeface="Evelyn Raleway ExtraBold" panose="020B0903030101060003" pitchFamily="34" charset="0"/>
              </a:defRPr>
            </a:lvl3pPr>
            <a:lvl4pPr>
              <a:defRPr sz="2000" cap="all" spc="100" baseline="0">
                <a:latin typeface="Evelyn Raleway ExtraBold" panose="020B0903030101060003" pitchFamily="34" charset="0"/>
              </a:defRPr>
            </a:lvl4pPr>
            <a:lvl5pPr>
              <a:defRPr sz="2000" cap="all" spc="100" baseline="0">
                <a:latin typeface="Evelyn Raleway ExtraBold" panose="020B0903030101060003" pitchFamily="34" charset="0"/>
              </a:defRPr>
            </a:lvl5pPr>
          </a:lstStyle>
          <a:p>
            <a:pPr lvl="0"/>
            <a:r>
              <a:rPr lang="en-US"/>
              <a:t>Section headline at 20pt</a:t>
            </a:r>
          </a:p>
        </p:txBody>
      </p:sp>
      <p:sp>
        <p:nvSpPr>
          <p:cNvPr id="10" name="Text Placeholder 12">
            <a:extLst>
              <a:ext uri="{FF2B5EF4-FFF2-40B4-BE49-F238E27FC236}">
                <a16:creationId xmlns:a16="http://schemas.microsoft.com/office/drawing/2014/main" id="{E79E6DDF-1F0A-4CA0-8F87-CC0A2628D452}"/>
              </a:ext>
            </a:extLst>
          </p:cNvPr>
          <p:cNvSpPr>
            <a:spLocks noGrp="1"/>
          </p:cNvSpPr>
          <p:nvPr>
            <p:ph type="body" sz="quarter" idx="14" hasCustomPrompt="1"/>
          </p:nvPr>
        </p:nvSpPr>
        <p:spPr>
          <a:xfrm>
            <a:off x="898988" y="3136657"/>
            <a:ext cx="6120000" cy="628249"/>
          </a:xfrm>
        </p:spPr>
        <p:txBody>
          <a:bodyPr lIns="0" anchor="t"/>
          <a:lstStyle>
            <a:lvl1pPr marL="0" indent="0">
              <a:buFont typeface="Arial" panose="020B0604020202020204" pitchFamily="34" charset="0"/>
              <a:buNone/>
              <a:defRPr sz="3400">
                <a:solidFill>
                  <a:schemeClr val="bg2"/>
                </a:solidFill>
                <a:latin typeface="Evelyn Raleway SemiBold" panose="020B0703030101060003" pitchFamily="34" charset="0"/>
              </a:defRPr>
            </a:lvl1pPr>
            <a:lvl2pPr marL="0" indent="0">
              <a:buNone/>
              <a:defRPr sz="3200">
                <a:solidFill>
                  <a:schemeClr val="tx2"/>
                </a:solidFill>
                <a:latin typeface="Evelyn Raleway SemiBold" panose="020B0703030101060003" pitchFamily="34" charset="0"/>
              </a:defRPr>
            </a:lvl2pPr>
            <a:lvl3pPr marL="0" indent="0">
              <a:buNone/>
              <a:defRPr sz="3200">
                <a:solidFill>
                  <a:schemeClr val="tx2"/>
                </a:solidFill>
                <a:latin typeface="Evelyn Raleway SemiBold" panose="020B0703030101060003" pitchFamily="34" charset="0"/>
              </a:defRPr>
            </a:lvl3pPr>
            <a:lvl4pPr marL="0" indent="0">
              <a:buFont typeface="Arial" panose="020B0604020202020204" pitchFamily="34" charset="0"/>
              <a:buNone/>
              <a:defRPr sz="3200">
                <a:solidFill>
                  <a:schemeClr val="tx2"/>
                </a:solidFill>
                <a:latin typeface="Evelyn Raleway SemiBold" panose="020B0703030101060003" pitchFamily="34" charset="0"/>
              </a:defRPr>
            </a:lvl4pPr>
            <a:lvl5pPr marL="0" indent="0">
              <a:buNone/>
              <a:defRPr sz="3200">
                <a:solidFill>
                  <a:schemeClr val="tx2"/>
                </a:solidFill>
                <a:latin typeface="Evelyn Raleway SemiBold" panose="020B0703030101060003" pitchFamily="34" charset="0"/>
              </a:defRPr>
            </a:lvl5pPr>
          </a:lstStyle>
          <a:p>
            <a:pPr lvl="0"/>
            <a:r>
              <a:rPr lang="en-US"/>
              <a:t>Secondary headline at 34pt</a:t>
            </a:r>
          </a:p>
        </p:txBody>
      </p:sp>
    </p:spTree>
    <p:extLst>
      <p:ext uri="{BB962C8B-B14F-4D97-AF65-F5344CB8AC3E}">
        <p14:creationId xmlns:p14="http://schemas.microsoft.com/office/powerpoint/2010/main" val="35327118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900000" y="3736976"/>
            <a:ext cx="22609175" cy="2854884"/>
          </a:xfrm>
        </p:spPr>
        <p:txBody>
          <a:bodyPr/>
          <a:lstStyle>
            <a:lvl1pPr>
              <a:defRPr>
                <a:solidFill>
                  <a:schemeClr val="tx1"/>
                </a:solidFill>
              </a:defRPr>
            </a:lvl1pPr>
            <a:lvl2pPr>
              <a:buClr>
                <a:schemeClr val="tx2"/>
              </a:buClr>
              <a:defRPr>
                <a:solidFill>
                  <a:schemeClr val="tx1"/>
                </a:solidFill>
              </a:defRPr>
            </a:lvl2pPr>
            <a:lvl3pPr>
              <a:defRPr>
                <a:solidFill>
                  <a:schemeClr val="tx1"/>
                </a:solidFill>
              </a:defRPr>
            </a:lvl3pPr>
            <a:lvl4pP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D2C02F-18D1-460D-8924-C4477B7BCD86}" type="datetime4">
              <a:rPr lang="en-GB" smtClean="0"/>
              <a:t>31 July 2024</a:t>
            </a:fld>
            <a:endParaRPr lang="de-DE"/>
          </a:p>
        </p:txBody>
      </p:sp>
      <p:sp>
        <p:nvSpPr>
          <p:cNvPr id="5" name="Footer Placeholder 4"/>
          <p:cNvSpPr>
            <a:spLocks noGrp="1"/>
          </p:cNvSpPr>
          <p:nvPr>
            <p:ph type="ftr" sz="quarter" idx="11"/>
          </p:nvPr>
        </p:nvSpPr>
        <p:spPr/>
        <p:txBody>
          <a:bodyPr/>
          <a:lstStyle>
            <a:lvl1pPr>
              <a:defRPr>
                <a:latin typeface="Evelyn Raleway SemiBold" panose="020B0703030101060003" pitchFamily="34" charset="0"/>
              </a:defRPr>
            </a:lvl1pPr>
          </a:lstStyle>
          <a:p>
            <a:r>
              <a:rPr lang="en-GB" dirty="0"/>
              <a:t>Presentation title here – 00 Month 2022</a:t>
            </a:r>
            <a:endParaRPr lang="de-DE"/>
          </a:p>
        </p:txBody>
      </p:sp>
      <p:sp>
        <p:nvSpPr>
          <p:cNvPr id="6" name="Slide Number Placeholder 5"/>
          <p:cNvSpPr>
            <a:spLocks noGrp="1"/>
          </p:cNvSpPr>
          <p:nvPr>
            <p:ph type="sldNum" sz="quarter" idx="12"/>
          </p:nvPr>
        </p:nvSpPr>
        <p:spPr/>
        <p:txBody>
          <a:bodyPr/>
          <a:lstStyle>
            <a:lvl1pPr>
              <a:defRPr>
                <a:latin typeface="Evelyn Raleway SemiBold" panose="020B0703030101060003" pitchFamily="34" charset="0"/>
              </a:defRPr>
            </a:lvl1pPr>
          </a:lstStyle>
          <a:p>
            <a:fld id="{4CF15934-3EDC-49D4-8294-13D572B9231D}" type="slidenum">
              <a:rPr lang="de-DE" smtClean="0"/>
              <a:pPr/>
              <a:t>‹#›</a:t>
            </a:fld>
            <a:endParaRPr lang="de-DE"/>
          </a:p>
        </p:txBody>
      </p:sp>
      <p:sp>
        <p:nvSpPr>
          <p:cNvPr id="7" name="Text Placeholder 28">
            <a:extLst>
              <a:ext uri="{FF2B5EF4-FFF2-40B4-BE49-F238E27FC236}">
                <a16:creationId xmlns:a16="http://schemas.microsoft.com/office/drawing/2014/main" id="{6FAE0C30-75F2-366D-D6D7-88A321B5413E}"/>
              </a:ext>
            </a:extLst>
          </p:cNvPr>
          <p:cNvSpPr>
            <a:spLocks noGrp="1"/>
          </p:cNvSpPr>
          <p:nvPr>
            <p:ph type="body" sz="quarter" idx="43" hasCustomPrompt="1"/>
          </p:nvPr>
        </p:nvSpPr>
        <p:spPr>
          <a:xfrm>
            <a:off x="898988" y="812169"/>
            <a:ext cx="6120000" cy="407612"/>
          </a:xfrm>
        </p:spPr>
        <p:txBody>
          <a:bodyPr lIns="0"/>
          <a:lstStyle>
            <a:lvl1pPr>
              <a:defRPr sz="2000" cap="all" spc="100" baseline="0">
                <a:solidFill>
                  <a:schemeClr val="tx2"/>
                </a:solidFill>
                <a:latin typeface="Evelyn Raleway ExtraBold" panose="020B0903030101060003" pitchFamily="34" charset="0"/>
              </a:defRPr>
            </a:lvl1pPr>
            <a:lvl2pPr>
              <a:defRPr sz="2000" cap="all" spc="100" baseline="0">
                <a:latin typeface="Evelyn Raleway ExtraBold" panose="020B0903030101060003" pitchFamily="34" charset="0"/>
              </a:defRPr>
            </a:lvl2pPr>
            <a:lvl3pPr>
              <a:defRPr sz="2000" cap="all" spc="100" baseline="0">
                <a:latin typeface="Evelyn Raleway ExtraBold" panose="020B0903030101060003" pitchFamily="34" charset="0"/>
              </a:defRPr>
            </a:lvl3pPr>
            <a:lvl4pPr>
              <a:defRPr sz="2000" cap="all" spc="100" baseline="0">
                <a:latin typeface="Evelyn Raleway ExtraBold" panose="020B0903030101060003" pitchFamily="34" charset="0"/>
              </a:defRPr>
            </a:lvl4pPr>
            <a:lvl5pPr>
              <a:defRPr sz="2000" cap="all" spc="100" baseline="0">
                <a:latin typeface="Evelyn Raleway ExtraBold" panose="020B0903030101060003" pitchFamily="34" charset="0"/>
              </a:defRPr>
            </a:lvl5pPr>
          </a:lstStyle>
          <a:p>
            <a:pPr lvl="0"/>
            <a:r>
              <a:rPr lang="en-US"/>
              <a:t>Section headline at 20pt</a:t>
            </a:r>
          </a:p>
        </p:txBody>
      </p:sp>
    </p:spTree>
    <p:extLst>
      <p:ext uri="{BB962C8B-B14F-4D97-AF65-F5344CB8AC3E}">
        <p14:creationId xmlns:p14="http://schemas.microsoft.com/office/powerpoint/2010/main" val="3340418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 Subtitle Slid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633FD5-02F5-4FD3-9FCE-9D30CF79594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2" name="Title 1"/>
          <p:cNvSpPr>
            <a:spLocks noGrp="1"/>
          </p:cNvSpPr>
          <p:nvPr>
            <p:ph type="ctrTitle" hasCustomPrompt="1"/>
          </p:nvPr>
        </p:nvSpPr>
        <p:spPr>
          <a:xfrm>
            <a:off x="900000" y="1022400"/>
            <a:ext cx="13680000" cy="3384000"/>
          </a:xfrm>
        </p:spPr>
        <p:txBody>
          <a:bodyPr lIns="0" anchor="b">
            <a:normAutofit/>
          </a:bodyPr>
          <a:lstStyle>
            <a:lvl1pPr algn="l">
              <a:lnSpc>
                <a:spcPct val="85000"/>
              </a:lnSpc>
              <a:defRPr sz="10000">
                <a:solidFill>
                  <a:schemeClr val="tx2"/>
                </a:solidFill>
              </a:defRPr>
            </a:lvl1pPr>
          </a:lstStyle>
          <a:p>
            <a:r>
              <a:rPr lang="en-US"/>
              <a:t>Document title </a:t>
            </a:r>
            <a:br>
              <a:rPr lang="en-US"/>
            </a:br>
            <a:r>
              <a:rPr lang="en-US"/>
              <a:t>to go here at 100pt</a:t>
            </a:r>
          </a:p>
        </p:txBody>
      </p:sp>
      <p:sp>
        <p:nvSpPr>
          <p:cNvPr id="4" name="Date Placeholder 3"/>
          <p:cNvSpPr>
            <a:spLocks noGrp="1"/>
          </p:cNvSpPr>
          <p:nvPr>
            <p:ph type="dt" sz="half" idx="10"/>
          </p:nvPr>
        </p:nvSpPr>
        <p:spPr>
          <a:xfrm>
            <a:off x="900000" y="6044437"/>
            <a:ext cx="5486400" cy="730250"/>
          </a:xfrm>
        </p:spPr>
        <p:txBody>
          <a:bodyPr lIns="0"/>
          <a:lstStyle>
            <a:lvl1pPr>
              <a:defRPr sz="3600">
                <a:solidFill>
                  <a:schemeClr val="tx2"/>
                </a:solidFill>
                <a:latin typeface="Evelyn Raleway SemiBold" panose="020B0604020202020204" charset="0"/>
              </a:defRPr>
            </a:lvl1pPr>
          </a:lstStyle>
          <a:p>
            <a:fld id="{0ACBBF66-54E8-4710-BBD6-061F697A2417}" type="datetime4">
              <a:rPr lang="en-GB" smtClean="0"/>
              <a:t>31 July 2024</a:t>
            </a:fld>
            <a:endParaRPr lang="de-DE"/>
          </a:p>
        </p:txBody>
      </p:sp>
      <p:pic>
        <p:nvPicPr>
          <p:cNvPr id="9" name="Graphic 8">
            <a:extLst>
              <a:ext uri="{FF2B5EF4-FFF2-40B4-BE49-F238E27FC236}">
                <a16:creationId xmlns:a16="http://schemas.microsoft.com/office/drawing/2014/main" id="{8EE9F68D-45BE-4272-9434-4399802FD5D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9902065" y="11080374"/>
            <a:ext cx="4141273" cy="2271196"/>
          </a:xfrm>
          <a:prstGeom prst="rect">
            <a:avLst/>
          </a:prstGeom>
        </p:spPr>
      </p:pic>
      <p:sp>
        <p:nvSpPr>
          <p:cNvPr id="5" name="Text Placeholder 4">
            <a:extLst>
              <a:ext uri="{FF2B5EF4-FFF2-40B4-BE49-F238E27FC236}">
                <a16:creationId xmlns:a16="http://schemas.microsoft.com/office/drawing/2014/main" id="{535B2575-E512-4607-86F8-452E76C9E052}"/>
              </a:ext>
            </a:extLst>
          </p:cNvPr>
          <p:cNvSpPr>
            <a:spLocks noGrp="1"/>
          </p:cNvSpPr>
          <p:nvPr>
            <p:ph type="body" sz="quarter" idx="11" hasCustomPrompt="1"/>
          </p:nvPr>
        </p:nvSpPr>
        <p:spPr>
          <a:xfrm>
            <a:off x="900113" y="4559148"/>
            <a:ext cx="13679487" cy="1260000"/>
          </a:xfrm>
        </p:spPr>
        <p:txBody>
          <a:bodyPr lIns="0">
            <a:noAutofit/>
          </a:bodyPr>
          <a:lstStyle>
            <a:lvl1pPr>
              <a:lnSpc>
                <a:spcPct val="85000"/>
              </a:lnSpc>
              <a:spcBef>
                <a:spcPts val="0"/>
              </a:spcBef>
              <a:defRPr sz="6500">
                <a:solidFill>
                  <a:schemeClr val="tx2"/>
                </a:solidFill>
                <a:latin typeface="+mj-lt"/>
              </a:defRPr>
            </a:lvl1pPr>
          </a:lstStyle>
          <a:p>
            <a:pPr lvl="0"/>
            <a:r>
              <a:rPr lang="en-US"/>
              <a:t>Subtitle at 65pt</a:t>
            </a:r>
            <a:endParaRPr lang="en-GB"/>
          </a:p>
        </p:txBody>
      </p:sp>
    </p:spTree>
    <p:extLst>
      <p:ext uri="{BB962C8B-B14F-4D97-AF65-F5344CB8AC3E}">
        <p14:creationId xmlns:p14="http://schemas.microsoft.com/office/powerpoint/2010/main" val="3377825054"/>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900000" y="3736800"/>
            <a:ext cx="10080000" cy="2854884"/>
          </a:xfrm>
        </p:spPr>
        <p:txBody>
          <a:bodyPr/>
          <a:lstStyle>
            <a:lvl1pPr>
              <a:defRPr>
                <a:solidFill>
                  <a:schemeClr val="tx1"/>
                </a:solidFill>
              </a:defRPr>
            </a:lvl1pPr>
            <a:lvl2pPr>
              <a:buClr>
                <a:schemeClr val="tx2"/>
              </a:buClr>
              <a:defRPr>
                <a:solidFill>
                  <a:schemeClr val="tx1"/>
                </a:solidFill>
              </a:defRPr>
            </a:lvl2pPr>
            <a:lvl3pPr>
              <a:defRPr>
                <a:solidFill>
                  <a:schemeClr val="tx1"/>
                </a:solidFill>
              </a:defRPr>
            </a:lvl3pPr>
            <a:lvl4pP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35067" y="3736800"/>
            <a:ext cx="11248932" cy="2854884"/>
          </a:xfrm>
        </p:spPr>
        <p:txBody>
          <a:bodyPr/>
          <a:lstStyle>
            <a:lvl1pPr>
              <a:defRPr>
                <a:solidFill>
                  <a:schemeClr val="tx1"/>
                </a:solidFill>
              </a:defRPr>
            </a:lvl1pPr>
            <a:lvl2pPr>
              <a:buClr>
                <a:schemeClr val="tx2"/>
              </a:buClr>
              <a:defRPr>
                <a:solidFill>
                  <a:schemeClr val="tx1"/>
                </a:solidFill>
              </a:defRPr>
            </a:lvl2pPr>
            <a:lvl3pPr>
              <a:defRPr>
                <a:solidFill>
                  <a:schemeClr val="tx1"/>
                </a:solidFill>
              </a:defRPr>
            </a:lvl3pPr>
            <a:lvl4pP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9C0781-EF4D-4BBF-90CC-E0A3BC8971CB}" type="datetime4">
              <a:rPr lang="en-GB" smtClean="0"/>
              <a:t>31 July 2024</a:t>
            </a:fld>
            <a:endParaRPr lang="de-DE"/>
          </a:p>
        </p:txBody>
      </p:sp>
      <p:sp>
        <p:nvSpPr>
          <p:cNvPr id="6" name="Footer Placeholder 5"/>
          <p:cNvSpPr>
            <a:spLocks noGrp="1"/>
          </p:cNvSpPr>
          <p:nvPr>
            <p:ph type="ftr" sz="quarter" idx="11"/>
          </p:nvPr>
        </p:nvSpPr>
        <p:spPr/>
        <p:txBody>
          <a:bodyPr/>
          <a:lstStyle>
            <a:lvl1pPr>
              <a:defRPr>
                <a:latin typeface="Evelyn Raleway SemiBold" panose="020B0703030101060003" pitchFamily="34" charset="0"/>
              </a:defRPr>
            </a:lvl1pPr>
          </a:lstStyle>
          <a:p>
            <a:r>
              <a:rPr lang="en-GB" dirty="0"/>
              <a:t>Presentation title here – 00 Month 2022</a:t>
            </a:r>
            <a:endParaRPr lang="de-DE"/>
          </a:p>
        </p:txBody>
      </p:sp>
      <p:sp>
        <p:nvSpPr>
          <p:cNvPr id="7" name="Slide Number Placeholder 6"/>
          <p:cNvSpPr>
            <a:spLocks noGrp="1"/>
          </p:cNvSpPr>
          <p:nvPr>
            <p:ph type="sldNum" sz="quarter" idx="12"/>
          </p:nvPr>
        </p:nvSpPr>
        <p:spPr/>
        <p:txBody>
          <a:bodyPr/>
          <a:lstStyle>
            <a:lvl1pPr>
              <a:defRPr>
                <a:latin typeface="Evelyn Raleway SemiBold" panose="020B0703030101060003" pitchFamily="34" charset="0"/>
              </a:defRPr>
            </a:lvl1pPr>
          </a:lstStyle>
          <a:p>
            <a:fld id="{4CF15934-3EDC-49D4-8294-13D572B9231D}" type="slidenum">
              <a:rPr lang="de-DE" smtClean="0"/>
              <a:pPr/>
              <a:t>‹#›</a:t>
            </a:fld>
            <a:endParaRPr lang="de-DE"/>
          </a:p>
        </p:txBody>
      </p:sp>
      <p:sp>
        <p:nvSpPr>
          <p:cNvPr id="8" name="Text Placeholder 28">
            <a:extLst>
              <a:ext uri="{FF2B5EF4-FFF2-40B4-BE49-F238E27FC236}">
                <a16:creationId xmlns:a16="http://schemas.microsoft.com/office/drawing/2014/main" id="{9F325870-9BEF-E864-D255-25FF3E9D0468}"/>
              </a:ext>
            </a:extLst>
          </p:cNvPr>
          <p:cNvSpPr>
            <a:spLocks noGrp="1"/>
          </p:cNvSpPr>
          <p:nvPr>
            <p:ph type="body" sz="quarter" idx="43" hasCustomPrompt="1"/>
          </p:nvPr>
        </p:nvSpPr>
        <p:spPr>
          <a:xfrm>
            <a:off x="898988" y="812169"/>
            <a:ext cx="6120000" cy="407612"/>
          </a:xfrm>
        </p:spPr>
        <p:txBody>
          <a:bodyPr lIns="0"/>
          <a:lstStyle>
            <a:lvl1pPr>
              <a:defRPr sz="2000" cap="all" spc="100" baseline="0">
                <a:solidFill>
                  <a:schemeClr val="tx2"/>
                </a:solidFill>
                <a:latin typeface="Evelyn Raleway ExtraBold" panose="020B0903030101060003" pitchFamily="34" charset="0"/>
              </a:defRPr>
            </a:lvl1pPr>
            <a:lvl2pPr>
              <a:defRPr sz="2000" cap="all" spc="100" baseline="0">
                <a:latin typeface="Evelyn Raleway ExtraBold" panose="020B0903030101060003" pitchFamily="34" charset="0"/>
              </a:defRPr>
            </a:lvl2pPr>
            <a:lvl3pPr>
              <a:defRPr sz="2000" cap="all" spc="100" baseline="0">
                <a:latin typeface="Evelyn Raleway ExtraBold" panose="020B0903030101060003" pitchFamily="34" charset="0"/>
              </a:defRPr>
            </a:lvl3pPr>
            <a:lvl4pPr>
              <a:defRPr sz="2000" cap="all" spc="100" baseline="0">
                <a:latin typeface="Evelyn Raleway ExtraBold" panose="020B0903030101060003" pitchFamily="34" charset="0"/>
              </a:defRPr>
            </a:lvl4pPr>
            <a:lvl5pPr>
              <a:defRPr sz="2000" cap="all" spc="100" baseline="0">
                <a:latin typeface="Evelyn Raleway ExtraBold" panose="020B0903030101060003" pitchFamily="34" charset="0"/>
              </a:defRPr>
            </a:lvl5pPr>
          </a:lstStyle>
          <a:p>
            <a:pPr lvl="0"/>
            <a:r>
              <a:rPr lang="en-US"/>
              <a:t>Section headline at 20pt</a:t>
            </a:r>
          </a:p>
        </p:txBody>
      </p:sp>
    </p:spTree>
    <p:extLst>
      <p:ext uri="{BB962C8B-B14F-4D97-AF65-F5344CB8AC3E}">
        <p14:creationId xmlns:p14="http://schemas.microsoft.com/office/powerpoint/2010/main" val="7077293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00000" y="1728000"/>
            <a:ext cx="22608000" cy="925200"/>
          </a:xfrm>
        </p:spPr>
        <p:txBody>
          <a:bodyPr/>
          <a:lstStyle>
            <a:lvl1pPr>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899999" y="3649935"/>
            <a:ext cx="11139601" cy="659796"/>
          </a:xfrm>
        </p:spPr>
        <p:txBody>
          <a:bodyPr anchor="b"/>
          <a:lstStyle>
            <a:lvl1pPr marL="0" indent="0">
              <a:buNone/>
              <a:defRPr sz="3600" b="0">
                <a:solidFill>
                  <a:schemeClr val="bg2"/>
                </a:solidFill>
                <a:latin typeface="Evelyn Raleway SemiBold" panose="020B0703030101060003" pitchFamily="34" charset="0"/>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899999" y="4550400"/>
            <a:ext cx="11139601" cy="2854884"/>
          </a:xfrm>
        </p:spPr>
        <p:txBody>
          <a:bodyPr/>
          <a:lstStyle>
            <a:lvl1pPr>
              <a:defRPr>
                <a:solidFill>
                  <a:schemeClr val="tx1"/>
                </a:solidFill>
              </a:defRPr>
            </a:lvl1pPr>
            <a:lvl2pPr>
              <a:buClr>
                <a:schemeClr val="tx2"/>
              </a:buClr>
              <a:defRPr>
                <a:solidFill>
                  <a:schemeClr val="tx1"/>
                </a:solidFill>
              </a:defRPr>
            </a:lvl2pPr>
            <a:lvl3pPr>
              <a:defRPr>
                <a:solidFill>
                  <a:schemeClr val="tx1"/>
                </a:solidFill>
              </a:defRPr>
            </a:lvl3pPr>
            <a:lvl4pP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399" y="3649935"/>
            <a:ext cx="11139601" cy="659796"/>
          </a:xfrm>
        </p:spPr>
        <p:txBody>
          <a:bodyPr anchor="b"/>
          <a:lstStyle>
            <a:lvl1pPr marL="0" indent="0">
              <a:buNone/>
              <a:defRPr sz="3600" b="0">
                <a:solidFill>
                  <a:schemeClr val="bg2"/>
                </a:solidFill>
                <a:latin typeface="Evelyn Raleway SemiBold" panose="020B0703030101060003" pitchFamily="34" charset="0"/>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4398" y="4550400"/>
            <a:ext cx="11139601" cy="2854884"/>
          </a:xfrm>
        </p:spPr>
        <p:txBody>
          <a:bodyPr/>
          <a:lstStyle>
            <a:lvl1pPr>
              <a:defRPr>
                <a:solidFill>
                  <a:schemeClr val="tx1"/>
                </a:solidFill>
              </a:defRPr>
            </a:lvl1pPr>
            <a:lvl2pPr>
              <a:buClr>
                <a:schemeClr val="tx2"/>
              </a:buClr>
              <a:defRPr>
                <a:solidFill>
                  <a:schemeClr val="tx1"/>
                </a:solidFill>
              </a:defRPr>
            </a:lvl2pPr>
            <a:lvl3pPr>
              <a:defRPr>
                <a:solidFill>
                  <a:schemeClr val="tx1"/>
                </a:solidFill>
              </a:defRPr>
            </a:lvl3pPr>
            <a:lvl4pP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DFF059-6BDC-4FCD-9879-8004047106D3}" type="datetime4">
              <a:rPr lang="en-GB" smtClean="0"/>
              <a:t>31 July 2024</a:t>
            </a:fld>
            <a:endParaRPr lang="de-DE"/>
          </a:p>
        </p:txBody>
      </p:sp>
      <p:sp>
        <p:nvSpPr>
          <p:cNvPr id="8" name="Footer Placeholder 7"/>
          <p:cNvSpPr>
            <a:spLocks noGrp="1"/>
          </p:cNvSpPr>
          <p:nvPr>
            <p:ph type="ftr" sz="quarter" idx="11"/>
          </p:nvPr>
        </p:nvSpPr>
        <p:spPr/>
        <p:txBody>
          <a:bodyPr/>
          <a:lstStyle>
            <a:lvl1pPr>
              <a:defRPr b="0">
                <a:latin typeface="Evelyn Raleway SemiBold" panose="020B0703030101060003" pitchFamily="34" charset="0"/>
              </a:defRPr>
            </a:lvl1pPr>
          </a:lstStyle>
          <a:p>
            <a:r>
              <a:rPr lang="en-GB" dirty="0"/>
              <a:t>Presentation title here – 00 Month 2022</a:t>
            </a:r>
            <a:endParaRPr lang="de-DE"/>
          </a:p>
        </p:txBody>
      </p:sp>
      <p:sp>
        <p:nvSpPr>
          <p:cNvPr id="9" name="Slide Number Placeholder 8"/>
          <p:cNvSpPr>
            <a:spLocks noGrp="1"/>
          </p:cNvSpPr>
          <p:nvPr>
            <p:ph type="sldNum" sz="quarter" idx="12"/>
          </p:nvPr>
        </p:nvSpPr>
        <p:spPr/>
        <p:txBody>
          <a:bodyPr/>
          <a:lstStyle>
            <a:lvl1pPr>
              <a:defRPr b="0">
                <a:latin typeface="Evelyn Raleway SemiBold" panose="020B0703030101060003" pitchFamily="34" charset="0"/>
              </a:defRPr>
            </a:lvl1pPr>
          </a:lstStyle>
          <a:p>
            <a:fld id="{4CF15934-3EDC-49D4-8294-13D572B9231D}" type="slidenum">
              <a:rPr lang="de-DE" smtClean="0"/>
              <a:pPr/>
              <a:t>‹#›</a:t>
            </a:fld>
            <a:endParaRPr lang="de-DE"/>
          </a:p>
        </p:txBody>
      </p:sp>
      <p:sp>
        <p:nvSpPr>
          <p:cNvPr id="11" name="Text Placeholder 28">
            <a:extLst>
              <a:ext uri="{FF2B5EF4-FFF2-40B4-BE49-F238E27FC236}">
                <a16:creationId xmlns:a16="http://schemas.microsoft.com/office/drawing/2014/main" id="{C748A993-7E8D-9048-A6DA-8EB8C3A6893F}"/>
              </a:ext>
            </a:extLst>
          </p:cNvPr>
          <p:cNvSpPr>
            <a:spLocks noGrp="1"/>
          </p:cNvSpPr>
          <p:nvPr>
            <p:ph type="body" sz="quarter" idx="43" hasCustomPrompt="1"/>
          </p:nvPr>
        </p:nvSpPr>
        <p:spPr>
          <a:xfrm>
            <a:off x="898988" y="812169"/>
            <a:ext cx="6120000" cy="407612"/>
          </a:xfrm>
        </p:spPr>
        <p:txBody>
          <a:bodyPr lIns="0"/>
          <a:lstStyle>
            <a:lvl1pPr>
              <a:defRPr sz="2000" cap="all" spc="100" baseline="0">
                <a:solidFill>
                  <a:schemeClr val="tx2"/>
                </a:solidFill>
                <a:latin typeface="Evelyn Raleway ExtraBold" panose="020B0903030101060003" pitchFamily="34" charset="0"/>
              </a:defRPr>
            </a:lvl1pPr>
            <a:lvl2pPr>
              <a:defRPr sz="2000" cap="all" spc="100" baseline="0">
                <a:latin typeface="Evelyn Raleway ExtraBold" panose="020B0903030101060003" pitchFamily="34" charset="0"/>
              </a:defRPr>
            </a:lvl2pPr>
            <a:lvl3pPr>
              <a:defRPr sz="2000" cap="all" spc="100" baseline="0">
                <a:latin typeface="Evelyn Raleway ExtraBold" panose="020B0903030101060003" pitchFamily="34" charset="0"/>
              </a:defRPr>
            </a:lvl3pPr>
            <a:lvl4pPr>
              <a:defRPr sz="2000" cap="all" spc="100" baseline="0">
                <a:latin typeface="Evelyn Raleway ExtraBold" panose="020B0903030101060003" pitchFamily="34" charset="0"/>
              </a:defRPr>
            </a:lvl4pPr>
            <a:lvl5pPr>
              <a:defRPr sz="2000" cap="all" spc="100" baseline="0">
                <a:latin typeface="Evelyn Raleway ExtraBold" panose="020B0903030101060003" pitchFamily="34" charset="0"/>
              </a:defRPr>
            </a:lvl5pPr>
          </a:lstStyle>
          <a:p>
            <a:pPr lvl="0"/>
            <a:r>
              <a:rPr lang="en-US"/>
              <a:t>Section headline at 20pt</a:t>
            </a:r>
          </a:p>
        </p:txBody>
      </p:sp>
    </p:spTree>
    <p:extLst>
      <p:ext uri="{BB962C8B-B14F-4D97-AF65-F5344CB8AC3E}">
        <p14:creationId xmlns:p14="http://schemas.microsoft.com/office/powerpoint/2010/main" val="3914423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74E19752-5908-4D1E-98CD-B43AB7CFFF27}" type="datetime4">
              <a:rPr lang="en-GB" smtClean="0"/>
              <a:t>31 July 2024</a:t>
            </a:fld>
            <a:endParaRPr lang="de-DE"/>
          </a:p>
        </p:txBody>
      </p:sp>
      <p:sp>
        <p:nvSpPr>
          <p:cNvPr id="4" name="Footer Placeholder 3"/>
          <p:cNvSpPr>
            <a:spLocks noGrp="1"/>
          </p:cNvSpPr>
          <p:nvPr>
            <p:ph type="ftr" sz="quarter" idx="11"/>
          </p:nvPr>
        </p:nvSpPr>
        <p:spPr/>
        <p:txBody>
          <a:bodyPr/>
          <a:lstStyle>
            <a:lvl1pPr>
              <a:defRPr>
                <a:latin typeface="Evelyn Raleway SemiBold" panose="020B0703030101060003" pitchFamily="34" charset="0"/>
              </a:defRPr>
            </a:lvl1pPr>
          </a:lstStyle>
          <a:p>
            <a:r>
              <a:rPr lang="en-GB" dirty="0"/>
              <a:t>Presentation title here – 00 Month 2022</a:t>
            </a:r>
            <a:endParaRPr lang="de-DE"/>
          </a:p>
        </p:txBody>
      </p:sp>
      <p:sp>
        <p:nvSpPr>
          <p:cNvPr id="5" name="Slide Number Placeholder 4"/>
          <p:cNvSpPr>
            <a:spLocks noGrp="1"/>
          </p:cNvSpPr>
          <p:nvPr>
            <p:ph type="sldNum" sz="quarter" idx="12"/>
          </p:nvPr>
        </p:nvSpPr>
        <p:spPr/>
        <p:txBody>
          <a:bodyPr/>
          <a:lstStyle>
            <a:lvl1pPr>
              <a:defRPr>
                <a:latin typeface="Evelyn Raleway SemiBold" panose="020B0703030101060003" pitchFamily="34" charset="0"/>
              </a:defRPr>
            </a:lvl1pPr>
          </a:lstStyle>
          <a:p>
            <a:fld id="{4CF15934-3EDC-49D4-8294-13D572B9231D}" type="slidenum">
              <a:rPr lang="de-DE" smtClean="0"/>
              <a:pPr/>
              <a:t>‹#›</a:t>
            </a:fld>
            <a:endParaRPr lang="de-DE"/>
          </a:p>
        </p:txBody>
      </p:sp>
      <p:sp>
        <p:nvSpPr>
          <p:cNvPr id="6" name="Text Placeholder 28">
            <a:extLst>
              <a:ext uri="{FF2B5EF4-FFF2-40B4-BE49-F238E27FC236}">
                <a16:creationId xmlns:a16="http://schemas.microsoft.com/office/drawing/2014/main" id="{C92E15B4-417B-AA61-2B18-40ABD795D0FF}"/>
              </a:ext>
            </a:extLst>
          </p:cNvPr>
          <p:cNvSpPr>
            <a:spLocks noGrp="1"/>
          </p:cNvSpPr>
          <p:nvPr>
            <p:ph type="body" sz="quarter" idx="43" hasCustomPrompt="1"/>
          </p:nvPr>
        </p:nvSpPr>
        <p:spPr>
          <a:xfrm>
            <a:off x="898988" y="812169"/>
            <a:ext cx="6120000" cy="407612"/>
          </a:xfrm>
        </p:spPr>
        <p:txBody>
          <a:bodyPr lIns="0"/>
          <a:lstStyle>
            <a:lvl1pPr>
              <a:defRPr sz="2000" cap="all" spc="100" baseline="0">
                <a:solidFill>
                  <a:schemeClr val="tx2"/>
                </a:solidFill>
                <a:latin typeface="Evelyn Raleway ExtraBold" panose="020B0903030101060003" pitchFamily="34" charset="0"/>
              </a:defRPr>
            </a:lvl1pPr>
            <a:lvl2pPr>
              <a:defRPr sz="2000" cap="all" spc="100" baseline="0">
                <a:latin typeface="Evelyn Raleway ExtraBold" panose="020B0903030101060003" pitchFamily="34" charset="0"/>
              </a:defRPr>
            </a:lvl2pPr>
            <a:lvl3pPr>
              <a:defRPr sz="2000" cap="all" spc="100" baseline="0">
                <a:latin typeface="Evelyn Raleway ExtraBold" panose="020B0903030101060003" pitchFamily="34" charset="0"/>
              </a:defRPr>
            </a:lvl3pPr>
            <a:lvl4pPr>
              <a:defRPr sz="2000" cap="all" spc="100" baseline="0">
                <a:latin typeface="Evelyn Raleway ExtraBold" panose="020B0903030101060003" pitchFamily="34" charset="0"/>
              </a:defRPr>
            </a:lvl4pPr>
            <a:lvl5pPr>
              <a:defRPr sz="2000" cap="all" spc="100" baseline="0">
                <a:latin typeface="Evelyn Raleway ExtraBold" panose="020B0903030101060003" pitchFamily="34" charset="0"/>
              </a:defRPr>
            </a:lvl5pPr>
          </a:lstStyle>
          <a:p>
            <a:pPr lvl="0"/>
            <a:r>
              <a:rPr lang="en-US"/>
              <a:t>Section headline at 20pt</a:t>
            </a:r>
          </a:p>
        </p:txBody>
      </p:sp>
    </p:spTree>
    <p:extLst>
      <p:ext uri="{BB962C8B-B14F-4D97-AF65-F5344CB8AC3E}">
        <p14:creationId xmlns:p14="http://schemas.microsoft.com/office/powerpoint/2010/main" val="16072691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311869-595F-46DD-9E4F-E9305DF07262}" type="datetime4">
              <a:rPr lang="en-GB" smtClean="0"/>
              <a:t>31 July 2024</a:t>
            </a:fld>
            <a:endParaRPr lang="de-DE"/>
          </a:p>
        </p:txBody>
      </p:sp>
      <p:sp>
        <p:nvSpPr>
          <p:cNvPr id="3" name="Footer Placeholder 2"/>
          <p:cNvSpPr>
            <a:spLocks noGrp="1"/>
          </p:cNvSpPr>
          <p:nvPr>
            <p:ph type="ftr" sz="quarter" idx="11"/>
          </p:nvPr>
        </p:nvSpPr>
        <p:spPr/>
        <p:txBody>
          <a:bodyPr/>
          <a:lstStyle>
            <a:lvl1pPr>
              <a:defRPr>
                <a:latin typeface="Evelyn Raleway SemiBold" panose="020B0703030101060003" pitchFamily="34" charset="0"/>
              </a:defRPr>
            </a:lvl1pPr>
          </a:lstStyle>
          <a:p>
            <a:r>
              <a:rPr lang="en-GB" dirty="0"/>
              <a:t>Presentation title here – 00 Month 2022</a:t>
            </a:r>
            <a:endParaRPr lang="de-DE"/>
          </a:p>
        </p:txBody>
      </p:sp>
      <p:sp>
        <p:nvSpPr>
          <p:cNvPr id="4" name="Slide Number Placeholder 3"/>
          <p:cNvSpPr>
            <a:spLocks noGrp="1"/>
          </p:cNvSpPr>
          <p:nvPr>
            <p:ph type="sldNum" sz="quarter" idx="12"/>
          </p:nvPr>
        </p:nvSpPr>
        <p:spPr/>
        <p:txBody>
          <a:bodyPr/>
          <a:lstStyle>
            <a:lvl1pPr>
              <a:defRPr>
                <a:latin typeface="Evelyn Raleway SemiBold" panose="020B0703030101060003" pitchFamily="34" charset="0"/>
              </a:defRPr>
            </a:lvl1pPr>
          </a:lstStyle>
          <a:p>
            <a:fld id="{4CF15934-3EDC-49D4-8294-13D572B9231D}" type="slidenum">
              <a:rPr lang="de-DE" smtClean="0"/>
              <a:pPr/>
              <a:t>‹#›</a:t>
            </a:fld>
            <a:endParaRPr lang="de-DE"/>
          </a:p>
        </p:txBody>
      </p:sp>
    </p:spTree>
    <p:extLst>
      <p:ext uri="{BB962C8B-B14F-4D97-AF65-F5344CB8AC3E}">
        <p14:creationId xmlns:p14="http://schemas.microsoft.com/office/powerpoint/2010/main" val="29783265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0000" y="2249674"/>
            <a:ext cx="7864474" cy="1865126"/>
          </a:xfrm>
        </p:spPr>
        <p:txBody>
          <a:bodyPr anchor="b"/>
          <a:lstStyle>
            <a:lvl1pPr>
              <a:defRPr sz="6400">
                <a:solidFill>
                  <a:schemeClr val="tx2"/>
                </a:solidFill>
              </a:defRPr>
            </a:lvl1pPr>
          </a:lstStyle>
          <a:p>
            <a:r>
              <a:rPr lang="en-US"/>
              <a:t>Click to edit Master title style</a:t>
            </a:r>
          </a:p>
        </p:txBody>
      </p:sp>
      <p:sp>
        <p:nvSpPr>
          <p:cNvPr id="3" name="Content Placeholder 2"/>
          <p:cNvSpPr>
            <a:spLocks noGrp="1"/>
          </p:cNvSpPr>
          <p:nvPr>
            <p:ph idx="1"/>
          </p:nvPr>
        </p:nvSpPr>
        <p:spPr>
          <a:xfrm>
            <a:off x="10366377" y="1974851"/>
            <a:ext cx="12344400" cy="4842929"/>
          </a:xfrm>
        </p:spPr>
        <p:txBody>
          <a:bodyPr/>
          <a:lstStyle>
            <a:lvl1pPr>
              <a:defRPr sz="6400">
                <a:solidFill>
                  <a:schemeClr val="tx1"/>
                </a:solidFill>
              </a:defRPr>
            </a:lvl1pPr>
            <a:lvl2pPr>
              <a:buClr>
                <a:schemeClr val="tx2"/>
              </a:buClr>
              <a:defRPr sz="5600">
                <a:solidFill>
                  <a:schemeClr val="tx1"/>
                </a:solidFill>
              </a:defRPr>
            </a:lvl2pPr>
            <a:lvl3pPr>
              <a:defRPr sz="4800">
                <a:solidFill>
                  <a:schemeClr val="tx1"/>
                </a:solidFill>
              </a:defRPr>
            </a:lvl3pPr>
            <a:lvl4pPr>
              <a:defRPr sz="4000">
                <a:solidFill>
                  <a:schemeClr val="tx1"/>
                </a:solidFill>
              </a:defRPr>
            </a:lvl4pPr>
            <a:lvl5pPr>
              <a:buClr>
                <a:schemeClr val="tx2"/>
              </a:buClr>
              <a:defRPr sz="4000">
                <a:solidFill>
                  <a:schemeClr val="tx1"/>
                </a:solidFill>
              </a:defRPr>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00000" y="4114800"/>
            <a:ext cx="7864473" cy="7623177"/>
          </a:xfrm>
        </p:spPr>
        <p:txBody>
          <a:bodyPr/>
          <a:lstStyle>
            <a:lvl1pPr marL="0" indent="0">
              <a:buNone/>
              <a:defRPr sz="3200">
                <a:solidFill>
                  <a:schemeClr val="tx1"/>
                </a:solidFill>
              </a:defRPr>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B32262BB-939F-40CA-A396-A81C0B280A24}" type="datetime4">
              <a:rPr lang="en-GB" smtClean="0"/>
              <a:t>31 July 2024</a:t>
            </a:fld>
            <a:endParaRPr lang="de-DE"/>
          </a:p>
        </p:txBody>
      </p:sp>
      <p:sp>
        <p:nvSpPr>
          <p:cNvPr id="6" name="Footer Placeholder 5"/>
          <p:cNvSpPr>
            <a:spLocks noGrp="1"/>
          </p:cNvSpPr>
          <p:nvPr>
            <p:ph type="ftr" sz="quarter" idx="11"/>
          </p:nvPr>
        </p:nvSpPr>
        <p:spPr/>
        <p:txBody>
          <a:bodyPr/>
          <a:lstStyle>
            <a:lvl1pPr>
              <a:defRPr>
                <a:latin typeface="Evelyn Raleway SemiBold" panose="020B0703030101060003" pitchFamily="34" charset="0"/>
              </a:defRPr>
            </a:lvl1pPr>
          </a:lstStyle>
          <a:p>
            <a:r>
              <a:rPr lang="en-GB" dirty="0"/>
              <a:t>Presentation title here – 00 Month 2022</a:t>
            </a:r>
            <a:endParaRPr lang="de-DE"/>
          </a:p>
        </p:txBody>
      </p:sp>
      <p:sp>
        <p:nvSpPr>
          <p:cNvPr id="7" name="Slide Number Placeholder 6"/>
          <p:cNvSpPr>
            <a:spLocks noGrp="1"/>
          </p:cNvSpPr>
          <p:nvPr>
            <p:ph type="sldNum" sz="quarter" idx="12"/>
          </p:nvPr>
        </p:nvSpPr>
        <p:spPr/>
        <p:txBody>
          <a:bodyPr/>
          <a:lstStyle>
            <a:lvl1pPr>
              <a:defRPr>
                <a:latin typeface="Evelyn Raleway SemiBold" panose="020B0703030101060003" pitchFamily="34" charset="0"/>
              </a:defRPr>
            </a:lvl1pPr>
          </a:lstStyle>
          <a:p>
            <a:fld id="{4CF15934-3EDC-49D4-8294-13D572B9231D}" type="slidenum">
              <a:rPr lang="de-DE" smtClean="0"/>
              <a:pPr/>
              <a:t>‹#›</a:t>
            </a:fld>
            <a:endParaRPr lang="de-DE"/>
          </a:p>
        </p:txBody>
      </p:sp>
    </p:spTree>
    <p:extLst>
      <p:ext uri="{BB962C8B-B14F-4D97-AF65-F5344CB8AC3E}">
        <p14:creationId xmlns:p14="http://schemas.microsoft.com/office/powerpoint/2010/main" val="2104958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0000" y="914400"/>
            <a:ext cx="7864473" cy="3200400"/>
          </a:xfrm>
        </p:spPr>
        <p:txBody>
          <a:bodyPr anchor="b"/>
          <a:lstStyle>
            <a:lvl1pPr>
              <a:defRPr sz="6400">
                <a:solidFill>
                  <a:schemeClr val="tx2"/>
                </a:solidFill>
              </a:defRPr>
            </a:lvl1pPr>
          </a:lstStyle>
          <a:p>
            <a:r>
              <a:rPr lang="en-US"/>
              <a:t>Click to edit Master title style</a:t>
            </a:r>
          </a:p>
        </p:txBody>
      </p:sp>
      <p:sp>
        <p:nvSpPr>
          <p:cNvPr id="3" name="Picture Placeholder 2"/>
          <p:cNvSpPr>
            <a:spLocks noGrp="1" noChangeAspect="1"/>
          </p:cNvSpPr>
          <p:nvPr>
            <p:ph type="pic" idx="1"/>
          </p:nvPr>
        </p:nvSpPr>
        <p:spPr>
          <a:xfrm>
            <a:off x="10366376" y="1974851"/>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dirty="0"/>
              <a:t>Click icon to add picture</a:t>
            </a:r>
          </a:p>
        </p:txBody>
      </p:sp>
      <p:sp>
        <p:nvSpPr>
          <p:cNvPr id="4" name="Text Placeholder 3"/>
          <p:cNvSpPr>
            <a:spLocks noGrp="1"/>
          </p:cNvSpPr>
          <p:nvPr>
            <p:ph type="body" sz="half" idx="2"/>
          </p:nvPr>
        </p:nvSpPr>
        <p:spPr>
          <a:xfrm>
            <a:off x="900000" y="4114800"/>
            <a:ext cx="7864473" cy="7623177"/>
          </a:xfrm>
        </p:spPr>
        <p:txBody>
          <a:bodyPr/>
          <a:lstStyle>
            <a:lvl1pPr marL="0" indent="0">
              <a:buNone/>
              <a:defRPr sz="3200">
                <a:solidFill>
                  <a:schemeClr val="tx1"/>
                </a:solidFill>
              </a:defRPr>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AEBDE9A9-18D5-4937-BA7C-29757CF3CFED}" type="datetime4">
              <a:rPr lang="en-GB" smtClean="0"/>
              <a:t>31 July 2024</a:t>
            </a:fld>
            <a:endParaRPr lang="de-DE"/>
          </a:p>
        </p:txBody>
      </p:sp>
      <p:sp>
        <p:nvSpPr>
          <p:cNvPr id="6" name="Footer Placeholder 5"/>
          <p:cNvSpPr>
            <a:spLocks noGrp="1"/>
          </p:cNvSpPr>
          <p:nvPr>
            <p:ph type="ftr" sz="quarter" idx="11"/>
          </p:nvPr>
        </p:nvSpPr>
        <p:spPr/>
        <p:txBody>
          <a:bodyPr/>
          <a:lstStyle>
            <a:lvl1pPr>
              <a:defRPr>
                <a:latin typeface="Evelyn Raleway SemiBold" panose="020B0703030101060003" pitchFamily="34" charset="0"/>
              </a:defRPr>
            </a:lvl1pPr>
          </a:lstStyle>
          <a:p>
            <a:r>
              <a:rPr lang="en-GB" dirty="0"/>
              <a:t>Presentation title here – 00 Month 2022</a:t>
            </a:r>
            <a:endParaRPr lang="de-DE"/>
          </a:p>
        </p:txBody>
      </p:sp>
      <p:sp>
        <p:nvSpPr>
          <p:cNvPr id="7" name="Slide Number Placeholder 6"/>
          <p:cNvSpPr>
            <a:spLocks noGrp="1"/>
          </p:cNvSpPr>
          <p:nvPr>
            <p:ph type="sldNum" sz="quarter" idx="12"/>
          </p:nvPr>
        </p:nvSpPr>
        <p:spPr/>
        <p:txBody>
          <a:bodyPr/>
          <a:lstStyle>
            <a:lvl1pPr>
              <a:defRPr>
                <a:latin typeface="Evelyn Raleway SemiBold" panose="020B0703030101060003" pitchFamily="34" charset="0"/>
              </a:defRPr>
            </a:lvl1pPr>
          </a:lstStyle>
          <a:p>
            <a:fld id="{4CF15934-3EDC-49D4-8294-13D572B9231D}" type="slidenum">
              <a:rPr lang="de-DE" smtClean="0"/>
              <a:pPr/>
              <a:t>‹#›</a:t>
            </a:fld>
            <a:endParaRPr lang="de-DE"/>
          </a:p>
        </p:txBody>
      </p:sp>
    </p:spTree>
    <p:extLst>
      <p:ext uri="{BB962C8B-B14F-4D97-AF65-F5344CB8AC3E}">
        <p14:creationId xmlns:p14="http://schemas.microsoft.com/office/powerpoint/2010/main" val="14632379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Vertical Text Placeholder 2"/>
          <p:cNvSpPr>
            <a:spLocks noGrp="1"/>
          </p:cNvSpPr>
          <p:nvPr>
            <p:ph type="body" orient="vert" idx="1"/>
          </p:nvPr>
        </p:nvSpPr>
        <p:spPr>
          <a:xfrm>
            <a:off x="20060026" y="3736976"/>
            <a:ext cx="3449149" cy="4949817"/>
          </a:xfrm>
        </p:spPr>
        <p:txBody>
          <a:bodyPr vert="eaVert"/>
          <a:lstStyle>
            <a:lvl1pPr>
              <a:defRPr>
                <a:solidFill>
                  <a:schemeClr val="tx1"/>
                </a:solidFill>
              </a:defRPr>
            </a:lvl1pPr>
            <a:lvl2pPr>
              <a:buClr>
                <a:schemeClr val="tx2"/>
              </a:buClr>
              <a:defRPr>
                <a:solidFill>
                  <a:schemeClr val="tx1"/>
                </a:solidFill>
              </a:defRPr>
            </a:lvl2pPr>
            <a:lvl3pPr>
              <a:defRPr>
                <a:solidFill>
                  <a:schemeClr val="tx1"/>
                </a:solidFill>
              </a:defRPr>
            </a:lvl3pPr>
            <a:lvl4pP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23D700-9B24-47DA-9C0B-4FAD2419AC2C}" type="datetime4">
              <a:rPr lang="en-GB" smtClean="0"/>
              <a:t>31 July 2024</a:t>
            </a:fld>
            <a:endParaRPr lang="de-DE"/>
          </a:p>
        </p:txBody>
      </p:sp>
      <p:sp>
        <p:nvSpPr>
          <p:cNvPr id="5" name="Footer Placeholder 4"/>
          <p:cNvSpPr>
            <a:spLocks noGrp="1"/>
          </p:cNvSpPr>
          <p:nvPr>
            <p:ph type="ftr" sz="quarter" idx="11"/>
          </p:nvPr>
        </p:nvSpPr>
        <p:spPr/>
        <p:txBody>
          <a:bodyPr/>
          <a:lstStyle>
            <a:lvl1pPr>
              <a:defRPr>
                <a:latin typeface="Evelyn Raleway SemiBold" panose="020B0703030101060003" pitchFamily="34" charset="0"/>
              </a:defRPr>
            </a:lvl1pPr>
          </a:lstStyle>
          <a:p>
            <a:r>
              <a:rPr lang="en-GB" dirty="0"/>
              <a:t>Presentation title here – 00 Month 2022</a:t>
            </a:r>
            <a:endParaRPr lang="de-DE"/>
          </a:p>
        </p:txBody>
      </p:sp>
      <p:sp>
        <p:nvSpPr>
          <p:cNvPr id="6" name="Slide Number Placeholder 5"/>
          <p:cNvSpPr>
            <a:spLocks noGrp="1"/>
          </p:cNvSpPr>
          <p:nvPr>
            <p:ph type="sldNum" sz="quarter" idx="12"/>
          </p:nvPr>
        </p:nvSpPr>
        <p:spPr/>
        <p:txBody>
          <a:bodyPr/>
          <a:lstStyle>
            <a:lvl1pPr>
              <a:defRPr>
                <a:latin typeface="Evelyn Raleway SemiBold" panose="020B0703030101060003" pitchFamily="34" charset="0"/>
              </a:defRPr>
            </a:lvl1pPr>
          </a:lstStyle>
          <a:p>
            <a:fld id="{4CF15934-3EDC-49D4-8294-13D572B9231D}" type="slidenum">
              <a:rPr lang="de-DE" smtClean="0"/>
              <a:pPr/>
              <a:t>‹#›</a:t>
            </a:fld>
            <a:endParaRPr lang="de-DE"/>
          </a:p>
        </p:txBody>
      </p:sp>
    </p:spTree>
    <p:extLst>
      <p:ext uri="{BB962C8B-B14F-4D97-AF65-F5344CB8AC3E}">
        <p14:creationId xmlns:p14="http://schemas.microsoft.com/office/powerpoint/2010/main" val="12491151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2596586" y="1062038"/>
            <a:ext cx="946413" cy="11291888"/>
          </a:xfrm>
        </p:spPr>
        <p:txBody>
          <a:bodyPr vert="eaVert"/>
          <a:lstStyle>
            <a:lvl1pPr>
              <a:defRPr>
                <a:solidFill>
                  <a:schemeClr val="tx2"/>
                </a:solidFill>
              </a:defRPr>
            </a:lvl1pPr>
          </a:lstStyle>
          <a:p>
            <a:r>
              <a:rPr lang="en-US"/>
              <a:t>Click to edit Master title style</a:t>
            </a:r>
          </a:p>
        </p:txBody>
      </p:sp>
      <p:sp>
        <p:nvSpPr>
          <p:cNvPr id="3" name="Vertical Text Placeholder 2"/>
          <p:cNvSpPr>
            <a:spLocks noGrp="1"/>
          </p:cNvSpPr>
          <p:nvPr>
            <p:ph type="body" orient="vert" idx="1"/>
          </p:nvPr>
        </p:nvSpPr>
        <p:spPr>
          <a:xfrm>
            <a:off x="19295547" y="1062038"/>
            <a:ext cx="2975173" cy="11291889"/>
          </a:xfrm>
        </p:spPr>
        <p:txBody>
          <a:bodyPr vert="eaVert"/>
          <a:lstStyle>
            <a:lvl1pPr>
              <a:defRPr>
                <a:solidFill>
                  <a:schemeClr val="tx1"/>
                </a:solidFill>
              </a:defRPr>
            </a:lvl1pPr>
            <a:lvl2pPr>
              <a:buClr>
                <a:schemeClr val="tx2"/>
              </a:buClr>
              <a:defRPr>
                <a:solidFill>
                  <a:schemeClr val="tx1"/>
                </a:solidFill>
              </a:defRPr>
            </a:lvl2pPr>
            <a:lvl3pPr>
              <a:defRPr>
                <a:solidFill>
                  <a:schemeClr val="tx1"/>
                </a:solidFill>
              </a:defRPr>
            </a:lvl3pPr>
            <a:lvl4pP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71CF8E-66DF-44E9-A9F0-A58A42A3D773}" type="datetime4">
              <a:rPr lang="en-GB" smtClean="0"/>
              <a:t>31 July 2024</a:t>
            </a:fld>
            <a:endParaRPr lang="de-DE"/>
          </a:p>
        </p:txBody>
      </p:sp>
      <p:sp>
        <p:nvSpPr>
          <p:cNvPr id="5" name="Footer Placeholder 4"/>
          <p:cNvSpPr>
            <a:spLocks noGrp="1"/>
          </p:cNvSpPr>
          <p:nvPr>
            <p:ph type="ftr" sz="quarter" idx="11"/>
          </p:nvPr>
        </p:nvSpPr>
        <p:spPr/>
        <p:txBody>
          <a:bodyPr/>
          <a:lstStyle>
            <a:lvl1pPr>
              <a:defRPr>
                <a:latin typeface="Evelyn Raleway SemiBold" panose="020B0703030101060003" pitchFamily="34" charset="0"/>
              </a:defRPr>
            </a:lvl1pPr>
          </a:lstStyle>
          <a:p>
            <a:r>
              <a:rPr lang="en-GB" dirty="0"/>
              <a:t>Presentation title here – 00 Month 2022</a:t>
            </a:r>
            <a:endParaRPr lang="de-DE"/>
          </a:p>
        </p:txBody>
      </p:sp>
      <p:sp>
        <p:nvSpPr>
          <p:cNvPr id="6" name="Slide Number Placeholder 5"/>
          <p:cNvSpPr>
            <a:spLocks noGrp="1"/>
          </p:cNvSpPr>
          <p:nvPr>
            <p:ph type="sldNum" sz="quarter" idx="12"/>
          </p:nvPr>
        </p:nvSpPr>
        <p:spPr/>
        <p:txBody>
          <a:bodyPr/>
          <a:lstStyle>
            <a:lvl1pPr>
              <a:defRPr>
                <a:latin typeface="Evelyn Raleway SemiBold" panose="020B0703030101060003" pitchFamily="34" charset="0"/>
              </a:defRPr>
            </a:lvl1pPr>
          </a:lstStyle>
          <a:p>
            <a:fld id="{4CF15934-3EDC-49D4-8294-13D572B9231D}" type="slidenum">
              <a:rPr lang="de-DE" smtClean="0"/>
              <a:pPr/>
              <a:t>‹#›</a:t>
            </a:fld>
            <a:endParaRPr lang="de-DE"/>
          </a:p>
        </p:txBody>
      </p:sp>
    </p:spTree>
    <p:extLst>
      <p:ext uri="{BB962C8B-B14F-4D97-AF65-F5344CB8AC3E}">
        <p14:creationId xmlns:p14="http://schemas.microsoft.com/office/powerpoint/2010/main" val="14551999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F5DD5-34D5-744E-BCF7-907F03EDBE71}"/>
              </a:ext>
            </a:extLst>
          </p:cNvPr>
          <p:cNvSpPr>
            <a:spLocks noGrp="1"/>
          </p:cNvSpPr>
          <p:nvPr>
            <p:ph type="ctrTitle"/>
          </p:nvPr>
        </p:nvSpPr>
        <p:spPr>
          <a:xfrm>
            <a:off x="3048000" y="3603606"/>
            <a:ext cx="18288000" cy="3416320"/>
          </a:xfrm>
        </p:spPr>
        <p:txBody>
          <a:bodyPr anchor="b"/>
          <a:lstStyle>
            <a:lvl1pPr algn="ctr">
              <a:defRPr sz="12000"/>
            </a:lvl1pPr>
          </a:lstStyle>
          <a:p>
            <a:r>
              <a:rPr lang="en-GB"/>
              <a:t>Click to edit Master title style</a:t>
            </a:r>
            <a:endParaRPr lang="en-US"/>
          </a:p>
        </p:txBody>
      </p:sp>
      <p:sp>
        <p:nvSpPr>
          <p:cNvPr id="3" name="Subtitle 2">
            <a:extLst>
              <a:ext uri="{FF2B5EF4-FFF2-40B4-BE49-F238E27FC236}">
                <a16:creationId xmlns:a16="http://schemas.microsoft.com/office/drawing/2014/main" id="{CC1EAB22-A2D6-8B4F-9141-3D83EE6ADB95}"/>
              </a:ext>
            </a:extLst>
          </p:cNvPr>
          <p:cNvSpPr>
            <a:spLocks noGrp="1"/>
          </p:cNvSpPr>
          <p:nvPr>
            <p:ph type="subTitle" idx="1"/>
          </p:nvPr>
        </p:nvSpPr>
        <p:spPr>
          <a:xfrm>
            <a:off x="3048000" y="7204076"/>
            <a:ext cx="18288000" cy="848950"/>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0918D19-D8C3-3D49-B426-95EA8834E009}"/>
              </a:ext>
            </a:extLst>
          </p:cNvPr>
          <p:cNvSpPr>
            <a:spLocks noGrp="1"/>
          </p:cNvSpPr>
          <p:nvPr>
            <p:ph type="dt" sz="half" idx="10"/>
          </p:nvPr>
        </p:nvSpPr>
        <p:spPr/>
        <p:txBody>
          <a:bodyPr/>
          <a:lstStyle/>
          <a:p>
            <a:fld id="{A2121397-BE97-3E45-9E4C-D35949901AC2}" type="datetimeFigureOut">
              <a:rPr lang="en-US" smtClean="0"/>
              <a:t>7/31/2024</a:t>
            </a:fld>
            <a:endParaRPr lang="en-US" dirty="0"/>
          </a:p>
        </p:txBody>
      </p:sp>
      <p:sp>
        <p:nvSpPr>
          <p:cNvPr id="5" name="Footer Placeholder 4">
            <a:extLst>
              <a:ext uri="{FF2B5EF4-FFF2-40B4-BE49-F238E27FC236}">
                <a16:creationId xmlns:a16="http://schemas.microsoft.com/office/drawing/2014/main" id="{5C873D7F-EE66-DB48-8678-099B8036744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8CA8DC0-568F-974D-A97B-F3983F2AFB55}"/>
              </a:ext>
            </a:extLst>
          </p:cNvPr>
          <p:cNvSpPr>
            <a:spLocks noGrp="1"/>
          </p:cNvSpPr>
          <p:nvPr>
            <p:ph type="sldNum" sz="quarter" idx="12"/>
          </p:nvPr>
        </p:nvSpPr>
        <p:spPr/>
        <p:txBody>
          <a:bodyPr/>
          <a:lstStyle/>
          <a:p>
            <a:fld id="{78CB3CF7-C031-4442-B68D-4A353E0CC291}" type="slidenum">
              <a:rPr lang="en-US" smtClean="0"/>
              <a:t>‹#›</a:t>
            </a:fld>
            <a:endParaRPr lang="en-US" dirty="0"/>
          </a:p>
        </p:txBody>
      </p:sp>
    </p:spTree>
    <p:extLst>
      <p:ext uri="{BB962C8B-B14F-4D97-AF65-F5344CB8AC3E}">
        <p14:creationId xmlns:p14="http://schemas.microsoft.com/office/powerpoint/2010/main" val="2539780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017C5E-85A2-4B0A-A488-5CD3314CAAD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pic>
        <p:nvPicPr>
          <p:cNvPr id="7" name="Picture 6">
            <a:extLst>
              <a:ext uri="{FF2B5EF4-FFF2-40B4-BE49-F238E27FC236}">
                <a16:creationId xmlns:a16="http://schemas.microsoft.com/office/drawing/2014/main" id="{094683A1-3E6F-44D8-B6DA-B56D2607ED8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2" name="Title 1"/>
          <p:cNvSpPr>
            <a:spLocks noGrp="1"/>
          </p:cNvSpPr>
          <p:nvPr>
            <p:ph type="ctrTitle" hasCustomPrompt="1"/>
          </p:nvPr>
        </p:nvSpPr>
        <p:spPr>
          <a:xfrm>
            <a:off x="900000" y="1062038"/>
            <a:ext cx="18000000" cy="4629210"/>
          </a:xfrm>
        </p:spPr>
        <p:txBody>
          <a:bodyPr lIns="0" anchor="b">
            <a:normAutofit/>
          </a:bodyPr>
          <a:lstStyle>
            <a:lvl1pPr algn="l">
              <a:lnSpc>
                <a:spcPct val="85000"/>
              </a:lnSpc>
              <a:defRPr sz="10000">
                <a:solidFill>
                  <a:schemeClr val="bg1"/>
                </a:solidFill>
              </a:defRPr>
            </a:lvl1pPr>
          </a:lstStyle>
          <a:p>
            <a:r>
              <a:rPr lang="en-US"/>
              <a:t>Document title </a:t>
            </a:r>
            <a:br>
              <a:rPr lang="en-US"/>
            </a:br>
            <a:r>
              <a:rPr lang="en-US"/>
              <a:t>to go here </a:t>
            </a:r>
            <a:br>
              <a:rPr lang="en-US"/>
            </a:br>
            <a:r>
              <a:rPr lang="en-US"/>
              <a:t>at 100pt</a:t>
            </a:r>
          </a:p>
        </p:txBody>
      </p:sp>
      <p:sp>
        <p:nvSpPr>
          <p:cNvPr id="4" name="Date Placeholder 3"/>
          <p:cNvSpPr>
            <a:spLocks noGrp="1"/>
          </p:cNvSpPr>
          <p:nvPr>
            <p:ph type="dt" sz="half" idx="10"/>
          </p:nvPr>
        </p:nvSpPr>
        <p:spPr>
          <a:xfrm>
            <a:off x="900000" y="6044437"/>
            <a:ext cx="5486400" cy="730250"/>
          </a:xfrm>
        </p:spPr>
        <p:txBody>
          <a:bodyPr lIns="0"/>
          <a:lstStyle>
            <a:lvl1pPr>
              <a:defRPr sz="3600">
                <a:solidFill>
                  <a:schemeClr val="bg1"/>
                </a:solidFill>
                <a:latin typeface="Evelyn Raleway SemiBold" panose="020B0604020202020204" charset="0"/>
              </a:defRPr>
            </a:lvl1pPr>
          </a:lstStyle>
          <a:p>
            <a:fld id="{574B5FE0-2230-47D0-8F43-DD93260CB79D}" type="datetime4">
              <a:rPr lang="en-GB" smtClean="0"/>
              <a:t>31 July 2024</a:t>
            </a:fld>
            <a:endParaRPr lang="de-DE"/>
          </a:p>
        </p:txBody>
      </p:sp>
      <p:pic>
        <p:nvPicPr>
          <p:cNvPr id="9" name="Graphic 8">
            <a:extLst>
              <a:ext uri="{FF2B5EF4-FFF2-40B4-BE49-F238E27FC236}">
                <a16:creationId xmlns:a16="http://schemas.microsoft.com/office/drawing/2014/main" id="{C5428518-777D-4B5A-BCF3-B5AAA262350D}"/>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902065" y="11080374"/>
            <a:ext cx="4141274" cy="2271196"/>
          </a:xfrm>
          <a:prstGeom prst="rect">
            <a:avLst/>
          </a:prstGeom>
        </p:spPr>
      </p:pic>
    </p:spTree>
    <p:extLst>
      <p:ext uri="{BB962C8B-B14F-4D97-AF65-F5344CB8AC3E}">
        <p14:creationId xmlns:p14="http://schemas.microsoft.com/office/powerpoint/2010/main" val="196828555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 Subtitle Slide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4E0A50-1CA2-40B9-8B02-70A9AC39BA1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2" name="Title 1"/>
          <p:cNvSpPr>
            <a:spLocks noGrp="1"/>
          </p:cNvSpPr>
          <p:nvPr>
            <p:ph type="ctrTitle" hasCustomPrompt="1"/>
          </p:nvPr>
        </p:nvSpPr>
        <p:spPr>
          <a:xfrm>
            <a:off x="900000" y="1020474"/>
            <a:ext cx="13680000" cy="3382962"/>
          </a:xfrm>
        </p:spPr>
        <p:txBody>
          <a:bodyPr lIns="0" anchor="b">
            <a:normAutofit/>
          </a:bodyPr>
          <a:lstStyle>
            <a:lvl1pPr algn="l">
              <a:lnSpc>
                <a:spcPct val="85000"/>
              </a:lnSpc>
              <a:defRPr sz="10000">
                <a:solidFill>
                  <a:schemeClr val="bg1"/>
                </a:solidFill>
              </a:defRPr>
            </a:lvl1pPr>
          </a:lstStyle>
          <a:p>
            <a:r>
              <a:rPr lang="en-US"/>
              <a:t>Document title </a:t>
            </a:r>
            <a:br>
              <a:rPr lang="en-US"/>
            </a:br>
            <a:r>
              <a:rPr lang="en-US"/>
              <a:t>to go here at 100pt</a:t>
            </a:r>
          </a:p>
        </p:txBody>
      </p:sp>
      <p:sp>
        <p:nvSpPr>
          <p:cNvPr id="4" name="Date Placeholder 3"/>
          <p:cNvSpPr>
            <a:spLocks noGrp="1"/>
          </p:cNvSpPr>
          <p:nvPr>
            <p:ph type="dt" sz="half" idx="10"/>
          </p:nvPr>
        </p:nvSpPr>
        <p:spPr>
          <a:xfrm>
            <a:off x="900000" y="6044437"/>
            <a:ext cx="5486400" cy="730250"/>
          </a:xfrm>
        </p:spPr>
        <p:txBody>
          <a:bodyPr lIns="0"/>
          <a:lstStyle>
            <a:lvl1pPr>
              <a:defRPr sz="3600">
                <a:solidFill>
                  <a:schemeClr val="bg1"/>
                </a:solidFill>
                <a:latin typeface="Evelyn Raleway SemiBold" panose="020B0604020202020204" charset="0"/>
              </a:defRPr>
            </a:lvl1pPr>
          </a:lstStyle>
          <a:p>
            <a:fld id="{BB1987DD-1D08-453D-894A-EA5D5A5ABBEC}" type="datetime4">
              <a:rPr lang="en-GB" smtClean="0"/>
              <a:t>31 July 2024</a:t>
            </a:fld>
            <a:endParaRPr lang="de-DE"/>
          </a:p>
        </p:txBody>
      </p:sp>
      <p:pic>
        <p:nvPicPr>
          <p:cNvPr id="5" name="Graphic 4">
            <a:extLst>
              <a:ext uri="{FF2B5EF4-FFF2-40B4-BE49-F238E27FC236}">
                <a16:creationId xmlns:a16="http://schemas.microsoft.com/office/drawing/2014/main" id="{200F5B91-6F68-4446-834F-C0485946909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902065" y="11080374"/>
            <a:ext cx="4141274" cy="2271196"/>
          </a:xfrm>
          <a:prstGeom prst="rect">
            <a:avLst/>
          </a:prstGeom>
        </p:spPr>
      </p:pic>
      <p:sp>
        <p:nvSpPr>
          <p:cNvPr id="8" name="Text Placeholder 7">
            <a:extLst>
              <a:ext uri="{FF2B5EF4-FFF2-40B4-BE49-F238E27FC236}">
                <a16:creationId xmlns:a16="http://schemas.microsoft.com/office/drawing/2014/main" id="{991FDEF1-E11A-446C-85E1-83CE23ECB0F3}"/>
              </a:ext>
            </a:extLst>
          </p:cNvPr>
          <p:cNvSpPr>
            <a:spLocks noGrp="1"/>
          </p:cNvSpPr>
          <p:nvPr>
            <p:ph type="body" sz="quarter" idx="11" hasCustomPrompt="1"/>
          </p:nvPr>
        </p:nvSpPr>
        <p:spPr>
          <a:xfrm>
            <a:off x="900000" y="4557819"/>
            <a:ext cx="13679487" cy="1258085"/>
          </a:xfrm>
        </p:spPr>
        <p:txBody>
          <a:bodyPr lIns="0">
            <a:noAutofit/>
          </a:bodyPr>
          <a:lstStyle>
            <a:lvl1pPr>
              <a:lnSpc>
                <a:spcPct val="85000"/>
              </a:lnSpc>
              <a:spcBef>
                <a:spcPts val="0"/>
              </a:spcBef>
              <a:defRPr sz="6500">
                <a:solidFill>
                  <a:schemeClr val="bg2"/>
                </a:solidFill>
                <a:latin typeface="+mj-lt"/>
              </a:defRPr>
            </a:lvl1pPr>
          </a:lstStyle>
          <a:p>
            <a:pPr lvl="0"/>
            <a:r>
              <a:rPr lang="en-US"/>
              <a:t>Subtitle at 65pt</a:t>
            </a:r>
            <a:endParaRPr lang="en-GB"/>
          </a:p>
        </p:txBody>
      </p:sp>
    </p:spTree>
    <p:extLst>
      <p:ext uri="{BB962C8B-B14F-4D97-AF65-F5344CB8AC3E}">
        <p14:creationId xmlns:p14="http://schemas.microsoft.com/office/powerpoint/2010/main" val="2216721979"/>
      </p:ext>
    </p:extLst>
  </p:cSld>
  <p:clrMapOvr>
    <a:masterClrMapping/>
  </p:clrMapOvr>
  <p:extLst>
    <p:ext uri="{DCECCB84-F9BA-43D5-87BE-67443E8EF086}">
      <p15:sldGuideLst xmlns:p15="http://schemas.microsoft.com/office/powerpoint/2012/main">
        <p15:guide id="1" orient="horz" pos="2551">
          <p15:clr>
            <a:srgbClr val="FBAE40"/>
          </p15:clr>
        </p15:guide>
        <p15:guide id="2" orient="horz" pos="280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00F504-8E0D-4AD7-92B2-0E4E4A090AA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pic>
        <p:nvPicPr>
          <p:cNvPr id="7" name="Picture 6">
            <a:extLst>
              <a:ext uri="{FF2B5EF4-FFF2-40B4-BE49-F238E27FC236}">
                <a16:creationId xmlns:a16="http://schemas.microsoft.com/office/drawing/2014/main" id="{094683A1-3E6F-44D8-B6DA-B56D2607ED8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2" name="Title 1"/>
          <p:cNvSpPr>
            <a:spLocks noGrp="1"/>
          </p:cNvSpPr>
          <p:nvPr>
            <p:ph type="ctrTitle" hasCustomPrompt="1"/>
          </p:nvPr>
        </p:nvSpPr>
        <p:spPr>
          <a:xfrm>
            <a:off x="898350" y="1062038"/>
            <a:ext cx="18000000" cy="4629210"/>
          </a:xfrm>
        </p:spPr>
        <p:txBody>
          <a:bodyPr lIns="0" anchor="b">
            <a:normAutofit/>
          </a:bodyPr>
          <a:lstStyle>
            <a:lvl1pPr algn="l">
              <a:lnSpc>
                <a:spcPct val="85000"/>
              </a:lnSpc>
              <a:defRPr sz="10000">
                <a:solidFill>
                  <a:schemeClr val="tx2"/>
                </a:solidFill>
              </a:defRPr>
            </a:lvl1pPr>
          </a:lstStyle>
          <a:p>
            <a:r>
              <a:rPr lang="en-US"/>
              <a:t>Document title </a:t>
            </a:r>
            <a:br>
              <a:rPr lang="en-US"/>
            </a:br>
            <a:r>
              <a:rPr lang="en-US"/>
              <a:t>to go here </a:t>
            </a:r>
            <a:br>
              <a:rPr lang="en-US"/>
            </a:br>
            <a:r>
              <a:rPr lang="en-US"/>
              <a:t>at 100pt</a:t>
            </a:r>
          </a:p>
        </p:txBody>
      </p:sp>
      <p:sp>
        <p:nvSpPr>
          <p:cNvPr id="4" name="Date Placeholder 3"/>
          <p:cNvSpPr>
            <a:spLocks noGrp="1"/>
          </p:cNvSpPr>
          <p:nvPr>
            <p:ph type="dt" sz="half" idx="10"/>
          </p:nvPr>
        </p:nvSpPr>
        <p:spPr>
          <a:xfrm>
            <a:off x="900000" y="6044437"/>
            <a:ext cx="5486400" cy="730250"/>
          </a:xfrm>
        </p:spPr>
        <p:txBody>
          <a:bodyPr lIns="0"/>
          <a:lstStyle>
            <a:lvl1pPr>
              <a:defRPr sz="3600">
                <a:solidFill>
                  <a:schemeClr val="tx2"/>
                </a:solidFill>
                <a:latin typeface="Evelyn Raleway SemiBold" panose="020B0604020202020204" charset="0"/>
              </a:defRPr>
            </a:lvl1pPr>
          </a:lstStyle>
          <a:p>
            <a:fld id="{EF4114F3-0282-4E55-8BC2-160F9ED90C2B}" type="datetime4">
              <a:rPr lang="en-GB" smtClean="0"/>
              <a:t>31 July 2024</a:t>
            </a:fld>
            <a:endParaRPr lang="de-DE"/>
          </a:p>
        </p:txBody>
      </p:sp>
      <p:pic>
        <p:nvPicPr>
          <p:cNvPr id="9" name="Graphic 8">
            <a:extLst>
              <a:ext uri="{FF2B5EF4-FFF2-40B4-BE49-F238E27FC236}">
                <a16:creationId xmlns:a16="http://schemas.microsoft.com/office/drawing/2014/main" id="{54766193-3760-42BD-8B99-439DB7FA78C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9902065" y="11080374"/>
            <a:ext cx="4141273" cy="2271196"/>
          </a:xfrm>
          <a:prstGeom prst="rect">
            <a:avLst/>
          </a:prstGeom>
        </p:spPr>
      </p:pic>
    </p:spTree>
    <p:extLst>
      <p:ext uri="{BB962C8B-B14F-4D97-AF65-F5344CB8AC3E}">
        <p14:creationId xmlns:p14="http://schemas.microsoft.com/office/powerpoint/2010/main" val="381043291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 Subtitle Slide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461B87-28E3-4DBC-9C3E-9954573229A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2" name="Title 1"/>
          <p:cNvSpPr>
            <a:spLocks noGrp="1"/>
          </p:cNvSpPr>
          <p:nvPr>
            <p:ph type="ctrTitle" hasCustomPrompt="1"/>
          </p:nvPr>
        </p:nvSpPr>
        <p:spPr>
          <a:xfrm>
            <a:off x="900000" y="1022400"/>
            <a:ext cx="13680000" cy="3384000"/>
          </a:xfrm>
        </p:spPr>
        <p:txBody>
          <a:bodyPr lIns="0" anchor="b">
            <a:normAutofit/>
          </a:bodyPr>
          <a:lstStyle>
            <a:lvl1pPr algn="l">
              <a:lnSpc>
                <a:spcPct val="85000"/>
              </a:lnSpc>
              <a:defRPr sz="10000">
                <a:solidFill>
                  <a:schemeClr val="tx2"/>
                </a:solidFill>
              </a:defRPr>
            </a:lvl1pPr>
          </a:lstStyle>
          <a:p>
            <a:r>
              <a:rPr lang="en-US"/>
              <a:t>Document title </a:t>
            </a:r>
            <a:br>
              <a:rPr lang="en-US"/>
            </a:br>
            <a:r>
              <a:rPr lang="en-US"/>
              <a:t>to go here at 100pt</a:t>
            </a:r>
          </a:p>
        </p:txBody>
      </p:sp>
      <p:sp>
        <p:nvSpPr>
          <p:cNvPr id="4" name="Date Placeholder 3"/>
          <p:cNvSpPr>
            <a:spLocks noGrp="1"/>
          </p:cNvSpPr>
          <p:nvPr>
            <p:ph type="dt" sz="half" idx="10"/>
          </p:nvPr>
        </p:nvSpPr>
        <p:spPr>
          <a:xfrm>
            <a:off x="900000" y="6044437"/>
            <a:ext cx="5486400" cy="730250"/>
          </a:xfrm>
        </p:spPr>
        <p:txBody>
          <a:bodyPr lIns="0"/>
          <a:lstStyle>
            <a:lvl1pPr>
              <a:defRPr sz="3600">
                <a:solidFill>
                  <a:schemeClr val="tx2"/>
                </a:solidFill>
                <a:latin typeface="Evelyn Raleway SemiBold" panose="020B0604020202020204" charset="0"/>
              </a:defRPr>
            </a:lvl1pPr>
          </a:lstStyle>
          <a:p>
            <a:fld id="{C8E68FDC-A759-4684-A188-16C528B591CE}" type="datetime4">
              <a:rPr lang="en-GB" smtClean="0"/>
              <a:t>31 July 2024</a:t>
            </a:fld>
            <a:endParaRPr lang="de-DE"/>
          </a:p>
        </p:txBody>
      </p:sp>
      <p:pic>
        <p:nvPicPr>
          <p:cNvPr id="9" name="Graphic 8">
            <a:extLst>
              <a:ext uri="{FF2B5EF4-FFF2-40B4-BE49-F238E27FC236}">
                <a16:creationId xmlns:a16="http://schemas.microsoft.com/office/drawing/2014/main" id="{8EE9F68D-45BE-4272-9434-4399802FD5D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9902065" y="11080374"/>
            <a:ext cx="4141273" cy="2271196"/>
          </a:xfrm>
          <a:prstGeom prst="rect">
            <a:avLst/>
          </a:prstGeom>
        </p:spPr>
      </p:pic>
      <p:sp>
        <p:nvSpPr>
          <p:cNvPr id="5" name="Text Placeholder 4">
            <a:extLst>
              <a:ext uri="{FF2B5EF4-FFF2-40B4-BE49-F238E27FC236}">
                <a16:creationId xmlns:a16="http://schemas.microsoft.com/office/drawing/2014/main" id="{535B2575-E512-4607-86F8-452E76C9E052}"/>
              </a:ext>
            </a:extLst>
          </p:cNvPr>
          <p:cNvSpPr>
            <a:spLocks noGrp="1"/>
          </p:cNvSpPr>
          <p:nvPr>
            <p:ph type="body" sz="quarter" idx="11" hasCustomPrompt="1"/>
          </p:nvPr>
        </p:nvSpPr>
        <p:spPr>
          <a:xfrm>
            <a:off x="900113" y="4559148"/>
            <a:ext cx="13679487" cy="1260000"/>
          </a:xfrm>
        </p:spPr>
        <p:txBody>
          <a:bodyPr lIns="0">
            <a:noAutofit/>
          </a:bodyPr>
          <a:lstStyle>
            <a:lvl1pPr>
              <a:lnSpc>
                <a:spcPct val="85000"/>
              </a:lnSpc>
              <a:spcBef>
                <a:spcPts val="0"/>
              </a:spcBef>
              <a:defRPr sz="6500">
                <a:solidFill>
                  <a:schemeClr val="tx2"/>
                </a:solidFill>
                <a:latin typeface="+mj-lt"/>
              </a:defRPr>
            </a:lvl1pPr>
          </a:lstStyle>
          <a:p>
            <a:pPr lvl="0"/>
            <a:r>
              <a:rPr lang="en-US"/>
              <a:t>Subtitle at 65pt</a:t>
            </a:r>
            <a:endParaRPr lang="en-GB"/>
          </a:p>
        </p:txBody>
      </p:sp>
    </p:spTree>
    <p:extLst>
      <p:ext uri="{BB962C8B-B14F-4D97-AF65-F5344CB8AC3E}">
        <p14:creationId xmlns:p14="http://schemas.microsoft.com/office/powerpoint/2010/main" val="114381873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5">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6CE65C2-9E25-4234-88DC-C100A1B40F97}"/>
              </a:ext>
            </a:extLst>
          </p:cNvPr>
          <p:cNvSpPr>
            <a:spLocks noGrp="1"/>
          </p:cNvSpPr>
          <p:nvPr>
            <p:ph type="pic" sz="quarter" idx="11" hasCustomPrompt="1"/>
          </p:nvPr>
        </p:nvSpPr>
        <p:spPr>
          <a:xfrm>
            <a:off x="0" y="0"/>
            <a:ext cx="24384000" cy="13716000"/>
          </a:xfrm>
          <a:blipFill>
            <a:blip r:embed="rId2" cstate="email">
              <a:alphaModFix/>
              <a:extLst>
                <a:ext uri="{28A0092B-C50C-407E-A947-70E740481C1C}">
                  <a14:useLocalDpi xmlns:a14="http://schemas.microsoft.com/office/drawing/2010/main"/>
                </a:ext>
              </a:extLst>
            </a:blip>
            <a:stretch>
              <a:fillRect/>
            </a:stretch>
          </a:blipFill>
          <a:effectLst/>
        </p:spPr>
        <p:txBody>
          <a:bodyPr lIns="7920000" tIns="0" rIns="7920000" bIns="0" anchor="ctr">
            <a:noAutofit/>
          </a:bodyPr>
          <a:lstStyle>
            <a:lvl1pPr algn="ctr">
              <a:lnSpc>
                <a:spcPct val="100000"/>
              </a:lnSpc>
              <a:defRPr>
                <a:solidFill>
                  <a:schemeClr val="bg1"/>
                </a:solidFill>
                <a:effectLst>
                  <a:outerShdw blurRad="50800" dist="38100" dir="2700000" algn="tl" rotWithShape="0">
                    <a:prstClr val="black">
                      <a:alpha val="40000"/>
                    </a:prstClr>
                  </a:outerShdw>
                </a:effectLst>
              </a:defRPr>
            </a:lvl1pPr>
          </a:lstStyle>
          <a:p>
            <a:r>
              <a:rPr lang="en-GB" dirty="0"/>
              <a:t>Use the tab ‘Insert’ on the top &gt; Pictures &gt; Insert Picture From this Device’ to insert an image</a:t>
            </a:r>
            <a:br>
              <a:rPr lang="en-GB" dirty="0"/>
            </a:br>
            <a:r>
              <a:rPr lang="en-GB" dirty="0"/>
              <a:t>Use the tab ‘Home’ on the top &gt; Arrange &gt; Send to Back to place the image behind the Cradle</a:t>
            </a:r>
            <a:endParaRPr lang="de-DE"/>
          </a:p>
        </p:txBody>
      </p:sp>
      <p:sp>
        <p:nvSpPr>
          <p:cNvPr id="11" name="Text Placeholder 4">
            <a:extLst>
              <a:ext uri="{FF2B5EF4-FFF2-40B4-BE49-F238E27FC236}">
                <a16:creationId xmlns:a16="http://schemas.microsoft.com/office/drawing/2014/main" id="{288668E8-5EEB-4DD7-8CD7-A6B55E23094F}"/>
              </a:ext>
            </a:extLst>
          </p:cNvPr>
          <p:cNvSpPr>
            <a:spLocks noGrp="1"/>
          </p:cNvSpPr>
          <p:nvPr>
            <p:ph type="body" sz="quarter" idx="12"/>
          </p:nvPr>
        </p:nvSpPr>
        <p:spPr>
          <a:xfrm>
            <a:off x="0" y="0"/>
            <a:ext cx="24384000" cy="13716000"/>
          </a:xfrm>
          <a:blipFill>
            <a:blip r:embed="rId3" cstate="email">
              <a:extLst>
                <a:ext uri="{28A0092B-C50C-407E-A947-70E740481C1C}">
                  <a14:useLocalDpi xmlns:a14="http://schemas.microsoft.com/office/drawing/2010/main"/>
                </a:ext>
              </a:extLst>
            </a:blip>
            <a:stretch>
              <a:fillRect/>
            </a:stretch>
          </a:blipFill>
        </p:spPr>
        <p:txBody>
          <a:bodyPr>
            <a:noAutofit/>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2" name="Title 1"/>
          <p:cNvSpPr>
            <a:spLocks noGrp="1"/>
          </p:cNvSpPr>
          <p:nvPr>
            <p:ph type="ctrTitle" hasCustomPrompt="1"/>
          </p:nvPr>
        </p:nvSpPr>
        <p:spPr>
          <a:xfrm>
            <a:off x="900000" y="1062038"/>
            <a:ext cx="18000000" cy="4629210"/>
          </a:xfrm>
        </p:spPr>
        <p:txBody>
          <a:bodyPr lIns="0" anchor="b">
            <a:normAutofit/>
          </a:bodyPr>
          <a:lstStyle>
            <a:lvl1pPr algn="l">
              <a:lnSpc>
                <a:spcPct val="85000"/>
              </a:lnSpc>
              <a:defRPr sz="10000">
                <a:solidFill>
                  <a:schemeClr val="tx2"/>
                </a:solidFill>
              </a:defRPr>
            </a:lvl1pPr>
          </a:lstStyle>
          <a:p>
            <a:r>
              <a:rPr lang="en-US"/>
              <a:t>Document title </a:t>
            </a:r>
            <a:br>
              <a:rPr lang="en-US"/>
            </a:br>
            <a:r>
              <a:rPr lang="en-US"/>
              <a:t>to go here </a:t>
            </a:r>
            <a:br>
              <a:rPr lang="en-US"/>
            </a:br>
            <a:r>
              <a:rPr lang="en-US"/>
              <a:t>at 100pt</a:t>
            </a:r>
          </a:p>
        </p:txBody>
      </p:sp>
      <p:sp>
        <p:nvSpPr>
          <p:cNvPr id="4" name="Date Placeholder 3"/>
          <p:cNvSpPr>
            <a:spLocks noGrp="1"/>
          </p:cNvSpPr>
          <p:nvPr>
            <p:ph type="dt" sz="half" idx="10"/>
          </p:nvPr>
        </p:nvSpPr>
        <p:spPr>
          <a:xfrm>
            <a:off x="900000" y="6044437"/>
            <a:ext cx="5486400" cy="730250"/>
          </a:xfrm>
        </p:spPr>
        <p:txBody>
          <a:bodyPr lIns="0"/>
          <a:lstStyle>
            <a:lvl1pPr>
              <a:defRPr sz="3600">
                <a:solidFill>
                  <a:schemeClr val="tx2"/>
                </a:solidFill>
                <a:latin typeface="Evelyn Raleway SemiBold" panose="020B0703030101060003" pitchFamily="34" charset="0"/>
              </a:defRPr>
            </a:lvl1pPr>
          </a:lstStyle>
          <a:p>
            <a:fld id="{C15E3131-B33F-4420-90DC-ABB3CAE72574}" type="datetime4">
              <a:rPr lang="en-GB" smtClean="0"/>
              <a:t>31 July 2024</a:t>
            </a:fld>
            <a:endParaRPr lang="de-DE"/>
          </a:p>
        </p:txBody>
      </p:sp>
    </p:spTree>
    <p:extLst>
      <p:ext uri="{BB962C8B-B14F-4D97-AF65-F5344CB8AC3E}">
        <p14:creationId xmlns:p14="http://schemas.microsoft.com/office/powerpoint/2010/main" val="93761617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E4AF22-6877-45D2-9C33-00872049F799}"/>
              </a:ext>
            </a:extLst>
          </p:cNvPr>
          <p:cNvSpPr/>
          <p:nvPr/>
        </p:nvSpPr>
        <p:spPr>
          <a:xfrm>
            <a:off x="0" y="12798425"/>
            <a:ext cx="24384000" cy="9175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tangle 9">
            <a:extLst>
              <a:ext uri="{FF2B5EF4-FFF2-40B4-BE49-F238E27FC236}">
                <a16:creationId xmlns:a16="http://schemas.microsoft.com/office/drawing/2014/main" id="{5BA90D93-CB8E-4C28-AFF8-703E5861ABA2}"/>
              </a:ext>
            </a:extLst>
          </p:cNvPr>
          <p:cNvSpPr/>
          <p:nvPr userDrawn="1"/>
        </p:nvSpPr>
        <p:spPr>
          <a:xfrm>
            <a:off x="0" y="12798425"/>
            <a:ext cx="24384000" cy="917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phic 11">
            <a:extLst>
              <a:ext uri="{FF2B5EF4-FFF2-40B4-BE49-F238E27FC236}">
                <a16:creationId xmlns:a16="http://schemas.microsoft.com/office/drawing/2014/main" id="{FC719BBB-3B48-454E-957D-38B8DE5A1FE6}"/>
              </a:ext>
            </a:extLst>
          </p:cNvPr>
          <p:cNvPicPr>
            <a:picLocks noChangeAspect="1"/>
          </p:cNvPicPr>
          <p:nvPr userDrawn="1"/>
        </p:nvPicPr>
        <p:blipFill>
          <a:blip r:embed="rId50" cstate="email">
            <a:extLst>
              <a:ext uri="{28A0092B-C50C-407E-A947-70E740481C1C}">
                <a14:useLocalDpi xmlns:a14="http://schemas.microsoft.com/office/drawing/2010/main"/>
              </a:ext>
              <a:ext uri="{96DAC541-7B7A-43D3-8B79-37D633B846F1}">
                <asvg:svgBlip xmlns:asvg="http://schemas.microsoft.com/office/drawing/2016/SVG/main" r:embed="rId51"/>
              </a:ext>
            </a:extLst>
          </a:blip>
          <a:stretch>
            <a:fillRect/>
          </a:stretch>
        </p:blipFill>
        <p:spPr>
          <a:xfrm>
            <a:off x="777068" y="12972477"/>
            <a:ext cx="2174400" cy="588752"/>
          </a:xfrm>
          <a:prstGeom prst="rect">
            <a:avLst/>
          </a:prstGeom>
        </p:spPr>
      </p:pic>
      <p:sp>
        <p:nvSpPr>
          <p:cNvPr id="2" name="Title Placeholder 1"/>
          <p:cNvSpPr>
            <a:spLocks noGrp="1"/>
          </p:cNvSpPr>
          <p:nvPr>
            <p:ph type="title"/>
          </p:nvPr>
        </p:nvSpPr>
        <p:spPr>
          <a:xfrm>
            <a:off x="900000" y="1727796"/>
            <a:ext cx="22609175" cy="923330"/>
          </a:xfrm>
          <a:prstGeom prst="rect">
            <a:avLst/>
          </a:prstGeom>
        </p:spPr>
        <p:txBody>
          <a:bodyPr vert="horz" lIns="0" tIns="45720" rIns="91440" bIns="45720" rtlCol="0" anchor="b">
            <a:spAutoFit/>
          </a:bodyPr>
          <a:lstStyle/>
          <a:p>
            <a:r>
              <a:rPr lang="en-US"/>
              <a:t>Click to edit title style</a:t>
            </a:r>
          </a:p>
        </p:txBody>
      </p:sp>
      <p:sp>
        <p:nvSpPr>
          <p:cNvPr id="3" name="Text Placeholder 2"/>
          <p:cNvSpPr>
            <a:spLocks noGrp="1"/>
          </p:cNvSpPr>
          <p:nvPr>
            <p:ph type="body" idx="1"/>
          </p:nvPr>
        </p:nvSpPr>
        <p:spPr>
          <a:xfrm>
            <a:off x="900000" y="3736976"/>
            <a:ext cx="22609175" cy="4949817"/>
          </a:xfrm>
          <a:prstGeom prst="rect">
            <a:avLst/>
          </a:prstGeom>
        </p:spPr>
        <p:txBody>
          <a:bodyPr vert="horz" lIns="91440" tIns="45720" rIns="91440" bIns="45720" rtlCol="0">
            <a:spAutoFit/>
          </a:bodyPr>
          <a:lstStyle/>
          <a:p>
            <a:pPr lvl="0"/>
            <a:r>
              <a:rPr lang="en-US"/>
              <a:t>Body copy at 28pt, regular</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 level</a:t>
            </a:r>
          </a:p>
          <a:p>
            <a:pPr lvl="8"/>
            <a:r>
              <a:rPr lang="en-US"/>
              <a:t>Ninth level</a:t>
            </a:r>
          </a:p>
        </p:txBody>
      </p:sp>
      <p:sp>
        <p:nvSpPr>
          <p:cNvPr id="4" name="Date Placeholder 3"/>
          <p:cNvSpPr>
            <a:spLocks noGrp="1"/>
          </p:cNvSpPr>
          <p:nvPr>
            <p:ph type="dt" sz="half" idx="2"/>
          </p:nvPr>
        </p:nvSpPr>
        <p:spPr>
          <a:xfrm>
            <a:off x="0" y="13983336"/>
            <a:ext cx="887413" cy="601344"/>
          </a:xfrm>
          <a:prstGeom prst="rect">
            <a:avLst/>
          </a:prstGeom>
        </p:spPr>
        <p:txBody>
          <a:bodyPr vert="horz" lIns="91440" tIns="45720" rIns="91440" bIns="45720" rtlCol="0" anchor="ctr"/>
          <a:lstStyle>
            <a:lvl1pPr algn="l">
              <a:defRPr sz="2400">
                <a:noFill/>
              </a:defRPr>
            </a:lvl1pPr>
          </a:lstStyle>
          <a:p>
            <a:fld id="{C1726E84-C8B1-4161-AB01-089994911BC3}" type="datetime4">
              <a:rPr lang="en-GB" smtClean="0"/>
              <a:t>31 July 2024</a:t>
            </a:fld>
            <a:endParaRPr lang="de-DE"/>
          </a:p>
        </p:txBody>
      </p:sp>
      <p:sp>
        <p:nvSpPr>
          <p:cNvPr id="5" name="Footer Placeholder 4"/>
          <p:cNvSpPr>
            <a:spLocks noGrp="1"/>
          </p:cNvSpPr>
          <p:nvPr>
            <p:ph type="ftr" sz="quarter" idx="3"/>
          </p:nvPr>
        </p:nvSpPr>
        <p:spPr>
          <a:xfrm>
            <a:off x="2936241" y="13095629"/>
            <a:ext cx="8229600" cy="323165"/>
          </a:xfrm>
          <a:prstGeom prst="rect">
            <a:avLst/>
          </a:prstGeom>
        </p:spPr>
        <p:txBody>
          <a:bodyPr vert="horz" lIns="91440" tIns="45720" rIns="91440" bIns="45720" rtlCol="0" anchor="ctr">
            <a:spAutoFit/>
          </a:bodyPr>
          <a:lstStyle>
            <a:lvl1pPr algn="l">
              <a:defRPr sz="1500">
                <a:solidFill>
                  <a:schemeClr val="bg1"/>
                </a:solidFill>
                <a:latin typeface="Evelyn Raleway SemiBold" panose="020B0703030101060003" pitchFamily="34" charset="0"/>
              </a:defRPr>
            </a:lvl1pPr>
          </a:lstStyle>
          <a:p>
            <a:r>
              <a:rPr lang="en-GB" dirty="0"/>
              <a:t>Presentation title here – 00 Month 2022</a:t>
            </a:r>
            <a:endParaRPr lang="de-DE"/>
          </a:p>
        </p:txBody>
      </p:sp>
      <p:sp>
        <p:nvSpPr>
          <p:cNvPr id="6" name="Slide Number Placeholder 5"/>
          <p:cNvSpPr>
            <a:spLocks noGrp="1"/>
          </p:cNvSpPr>
          <p:nvPr>
            <p:ph type="sldNum" sz="quarter" idx="4"/>
          </p:nvPr>
        </p:nvSpPr>
        <p:spPr>
          <a:xfrm>
            <a:off x="23053039" y="13127793"/>
            <a:ext cx="443547" cy="246221"/>
          </a:xfrm>
          <a:prstGeom prst="rect">
            <a:avLst/>
          </a:prstGeom>
        </p:spPr>
        <p:txBody>
          <a:bodyPr vert="horz" wrap="square" lIns="0" tIns="0" rIns="0" bIns="0" rtlCol="0" anchor="ctr">
            <a:spAutoFit/>
          </a:bodyPr>
          <a:lstStyle>
            <a:lvl1pPr algn="r">
              <a:defRPr sz="1600">
                <a:solidFill>
                  <a:schemeClr val="bg1"/>
                </a:solidFill>
                <a:latin typeface="Evelyn Raleway SemiBold" panose="020B0703030101060003" pitchFamily="34" charset="0"/>
              </a:defRPr>
            </a:lvl1pPr>
          </a:lstStyle>
          <a:p>
            <a:fld id="{4CF15934-3EDC-49D4-8294-13D572B9231D}" type="slidenum">
              <a:rPr lang="de-DE" smtClean="0"/>
              <a:pPr/>
              <a:t>‹#›</a:t>
            </a:fld>
            <a:endParaRPr lang="de-DE"/>
          </a:p>
        </p:txBody>
      </p:sp>
    </p:spTree>
    <p:extLst>
      <p:ext uri="{BB962C8B-B14F-4D97-AF65-F5344CB8AC3E}">
        <p14:creationId xmlns:p14="http://schemas.microsoft.com/office/powerpoint/2010/main" val="2985942173"/>
      </p:ext>
    </p:extLst>
  </p:cSld>
  <p:clrMap bg1="lt1" tx1="dk1" bg2="lt2" tx2="dk2" accent1="accent1" accent2="accent2" accent3="accent3" accent4="accent4" accent5="accent5" accent6="accent6" hlink="hlink" folHlink="folHlink"/>
  <p:sldLayoutIdLst>
    <p:sldLayoutId id="2147483765" r:id="rId1"/>
    <p:sldLayoutId id="2147483804" r:id="rId2"/>
    <p:sldLayoutId id="2147483766" r:id="rId3"/>
    <p:sldLayoutId id="2147483805" r:id="rId4"/>
    <p:sldLayoutId id="2147483767" r:id="rId5"/>
    <p:sldLayoutId id="2147483806" r:id="rId6"/>
    <p:sldLayoutId id="2147483768" r:id="rId7"/>
    <p:sldLayoutId id="2147483807" r:id="rId8"/>
    <p:sldLayoutId id="2147483769" r:id="rId9"/>
    <p:sldLayoutId id="2147483808"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810" r:id="rId25"/>
    <p:sldLayoutId id="2147483784" r:id="rId26"/>
    <p:sldLayoutId id="2147483785" r:id="rId27"/>
    <p:sldLayoutId id="2147483786" r:id="rId28"/>
    <p:sldLayoutId id="2147483803" r:id="rId29"/>
    <p:sldLayoutId id="2147483787" r:id="rId30"/>
    <p:sldLayoutId id="2147483788" r:id="rId31"/>
    <p:sldLayoutId id="2147483789" r:id="rId32"/>
    <p:sldLayoutId id="2147483790" r:id="rId33"/>
    <p:sldLayoutId id="2147483809" r:id="rId34"/>
    <p:sldLayoutId id="2147483791" r:id="rId35"/>
    <p:sldLayoutId id="2147483792" r:id="rId36"/>
    <p:sldLayoutId id="2147483812" r:id="rId37"/>
    <p:sldLayoutId id="2147483793" r:id="rId38"/>
    <p:sldLayoutId id="2147483794" r:id="rId39"/>
    <p:sldLayoutId id="2147483795" r:id="rId40"/>
    <p:sldLayoutId id="2147483796" r:id="rId41"/>
    <p:sldLayoutId id="2147483797" r:id="rId42"/>
    <p:sldLayoutId id="2147483798" r:id="rId43"/>
    <p:sldLayoutId id="2147483799" r:id="rId44"/>
    <p:sldLayoutId id="2147483800" r:id="rId45"/>
    <p:sldLayoutId id="2147483801" r:id="rId46"/>
    <p:sldLayoutId id="2147483802" r:id="rId47"/>
    <p:sldLayoutId id="2147483811" r:id="rId48"/>
  </p:sldLayoutIdLst>
  <p:hf hdr="0"/>
  <p:txStyles>
    <p:titleStyle>
      <a:lvl1pPr algn="l" defTabSz="18288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0" indent="0" algn="l" defTabSz="1828800" rtl="0" eaLnBrk="1" latinLnBrk="0" hangingPunct="1">
        <a:lnSpc>
          <a:spcPct val="110000"/>
        </a:lnSpc>
        <a:spcBef>
          <a:spcPts val="2000"/>
        </a:spcBef>
        <a:buFont typeface="Arial" panose="020B0604020202020204" pitchFamily="34" charset="0"/>
        <a:buNone/>
        <a:defRPr sz="2800" b="0" kern="1200">
          <a:solidFill>
            <a:srgbClr val="333333"/>
          </a:solidFill>
          <a:latin typeface="+mn-lt"/>
          <a:ea typeface="+mn-ea"/>
          <a:cs typeface="+mn-cs"/>
        </a:defRPr>
      </a:lvl1pPr>
      <a:lvl2pPr marL="270000" indent="-270000" algn="l" defTabSz="1828800" rtl="0" eaLnBrk="1" latinLnBrk="0" hangingPunct="1">
        <a:lnSpc>
          <a:spcPct val="120000"/>
        </a:lnSpc>
        <a:spcBef>
          <a:spcPts val="1000"/>
        </a:spcBef>
        <a:buFont typeface="Arial" panose="020B0604020202020204" pitchFamily="34" charset="0"/>
        <a:buChar char="•"/>
        <a:defRPr sz="2800" b="0" kern="1200">
          <a:solidFill>
            <a:srgbClr val="333333"/>
          </a:solidFill>
          <a:latin typeface="+mn-lt"/>
          <a:ea typeface="+mn-ea"/>
          <a:cs typeface="+mn-cs"/>
        </a:defRPr>
      </a:lvl2pPr>
      <a:lvl3pPr marL="540000" indent="-270000" algn="l" defTabSz="1828800" rtl="0" eaLnBrk="1" latinLnBrk="0" hangingPunct="1">
        <a:lnSpc>
          <a:spcPct val="110000"/>
        </a:lnSpc>
        <a:spcBef>
          <a:spcPts val="1000"/>
        </a:spcBef>
        <a:buFont typeface="Symbol" panose="05050102010706020507" pitchFamily="18" charset="2"/>
        <a:buChar char="-"/>
        <a:defRPr sz="2800" b="0" kern="1200">
          <a:solidFill>
            <a:srgbClr val="333333"/>
          </a:solidFill>
          <a:latin typeface="+mn-lt"/>
          <a:ea typeface="+mn-ea"/>
          <a:cs typeface="+mn-cs"/>
        </a:defRPr>
      </a:lvl3pPr>
      <a:lvl4pPr marL="0" indent="0" algn="l" defTabSz="1828800" rtl="0" eaLnBrk="1" latinLnBrk="0" hangingPunct="1">
        <a:lnSpc>
          <a:spcPct val="110000"/>
        </a:lnSpc>
        <a:spcBef>
          <a:spcPts val="1000"/>
        </a:spcBef>
        <a:buFont typeface="Symbol" panose="05050102010706020507" pitchFamily="18" charset="2"/>
        <a:buNone/>
        <a:defRPr sz="2400" b="0" kern="1200">
          <a:solidFill>
            <a:srgbClr val="333333"/>
          </a:solidFill>
          <a:latin typeface="+mn-lt"/>
          <a:ea typeface="+mn-ea"/>
          <a:cs typeface="+mn-cs"/>
        </a:defRPr>
      </a:lvl4pPr>
      <a:lvl5pPr marL="270000" indent="-270000" algn="l" defTabSz="1828800" rtl="0" eaLnBrk="1" latinLnBrk="0" hangingPunct="1">
        <a:lnSpc>
          <a:spcPct val="110000"/>
        </a:lnSpc>
        <a:spcBef>
          <a:spcPts val="1000"/>
        </a:spcBef>
        <a:buFont typeface="Arial" panose="020B0604020202020204" pitchFamily="34" charset="0"/>
        <a:buChar char="•"/>
        <a:defRPr sz="2400" b="0" kern="1200">
          <a:solidFill>
            <a:srgbClr val="333333"/>
          </a:solidFill>
          <a:latin typeface="+mn-lt"/>
          <a:ea typeface="+mn-ea"/>
          <a:cs typeface="+mn-cs"/>
        </a:defRPr>
      </a:lvl5pPr>
      <a:lvl6pPr marL="540000" indent="-270000" algn="l" defTabSz="1828800" rtl="0" eaLnBrk="1" latinLnBrk="0" hangingPunct="1">
        <a:lnSpc>
          <a:spcPct val="110000"/>
        </a:lnSpc>
        <a:spcBef>
          <a:spcPts val="1000"/>
        </a:spcBef>
        <a:buFont typeface="Symbol" panose="05050102010706020507" pitchFamily="18" charset="2"/>
        <a:buChar char="-"/>
        <a:defRPr sz="2400" b="0" kern="1200">
          <a:solidFill>
            <a:srgbClr val="333333"/>
          </a:solidFill>
          <a:latin typeface="+mn-lt"/>
          <a:ea typeface="+mn-ea"/>
          <a:cs typeface="+mn-cs"/>
        </a:defRPr>
      </a:lvl6pPr>
      <a:lvl7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7pPr>
      <a:lvl8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8pPr>
      <a:lvl9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3" pos="565" userDrawn="1">
          <p15:clr>
            <a:srgbClr val="BF9A5E"/>
          </p15:clr>
        </p15:guide>
        <p15:guide id="14" pos="14801" userDrawn="1">
          <p15:clr>
            <a:srgbClr val="BF9A5E"/>
          </p15:clr>
        </p15:guide>
        <p15:guide id="15" orient="horz" pos="8062" userDrawn="1">
          <p15:clr>
            <a:srgbClr val="BF9A5E"/>
          </p15:clr>
        </p15:guide>
        <p15:guide id="16" orient="horz" pos="691" userDrawn="1">
          <p15:clr>
            <a:srgbClr val="BF9A5E"/>
          </p15:clr>
        </p15:guide>
        <p15:guide id="17" pos="5389" userDrawn="1">
          <p15:clr>
            <a:srgbClr val="BF9A5E"/>
          </p15:clr>
        </p15:guide>
        <p15:guide id="18" pos="10175" userDrawn="1">
          <p15:clr>
            <a:srgbClr val="BF9A5E"/>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hyperlink" Target="retirementlivingstandards.org.uk" TargetMode="External"/><Relationship Id="rId1" Type="http://schemas.openxmlformats.org/officeDocument/2006/relationships/slideLayout" Target="../slideLayouts/slideLayout39.xml"/><Relationship Id="rId5" Type="http://schemas.openxmlformats.org/officeDocument/2006/relationships/image" Target="../media/image22.sv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hyperlink" Target="https://www.access.service.gov.uk/login/signin/creds" TargetMode="External"/><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image" Target="../media/image39.png"/><Relationship Id="rId5" Type="http://schemas.openxmlformats.org/officeDocument/2006/relationships/image" Target="../media/image22.sv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hyperlink" Target="https://assets.publishing.service.gov.uk/government/uploads/system/uploads/attachment_data/file/310231/spa-timetable.pdf" TargetMode="External"/><Relationship Id="rId3" Type="http://schemas.openxmlformats.org/officeDocument/2006/relationships/slide" Target="slide5.xml"/><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image" Target="../media/image40.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hyperlink" Target="https://www.access.service.gov.uk/login/signin/creds" TargetMode="External"/></Relationships>
</file>

<file path=ppt/slides/_rels/slide13.xml.rels><?xml version="1.0" encoding="UTF-8" standalone="yes"?>
<Relationships xmlns="http://schemas.openxmlformats.org/package/2006/relationships"><Relationship Id="rId3" Type="http://schemas.microsoft.com/office/2018/10/relationships/comments" Target="../comments/modernComment_111_D61348CC.xml"/><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4.xml"/><Relationship Id="rId1" Type="http://schemas.openxmlformats.org/officeDocument/2006/relationships/slideLayout" Target="../slideLayouts/slideLayout42.xml"/><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1.xml"/><Relationship Id="rId1" Type="http://schemas.openxmlformats.org/officeDocument/2006/relationships/slideLayout" Target="../slideLayouts/slideLayout36.xml"/><Relationship Id="rId5" Type="http://schemas.openxmlformats.org/officeDocument/2006/relationships/image" Target="../media/image22.sv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2.xml"/><Relationship Id="rId1" Type="http://schemas.openxmlformats.org/officeDocument/2006/relationships/slideLayout" Target="../slideLayouts/slideLayout41.xml"/><Relationship Id="rId5" Type="http://schemas.openxmlformats.org/officeDocument/2006/relationships/image" Target="../media/image22.sv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4.xml"/><Relationship Id="rId1" Type="http://schemas.openxmlformats.org/officeDocument/2006/relationships/slideLayout" Target="../slideLayouts/slideLayout42.xml"/><Relationship Id="rId4" Type="http://schemas.openxmlformats.org/officeDocument/2006/relationships/image" Target="../media/image22.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slide" Target="slide20.xml"/><Relationship Id="rId7" Type="http://schemas.openxmlformats.org/officeDocument/2006/relationships/image" Target="../media/image43.svg"/><Relationship Id="rId12"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36.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22.svg"/><Relationship Id="rId15" Type="http://schemas.openxmlformats.org/officeDocument/2006/relationships/image" Target="../media/image51.svg"/><Relationship Id="rId10" Type="http://schemas.openxmlformats.org/officeDocument/2006/relationships/image" Target="../media/image46.png"/><Relationship Id="rId4" Type="http://schemas.openxmlformats.org/officeDocument/2006/relationships/image" Target="../media/image21.png"/><Relationship Id="rId9" Type="http://schemas.openxmlformats.org/officeDocument/2006/relationships/image" Target="../media/image45.svg"/><Relationship Id="rId1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20.JPG"/></Relationships>
</file>

<file path=ppt/slides/_rels/slide2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4.xml"/><Relationship Id="rId1" Type="http://schemas.openxmlformats.org/officeDocument/2006/relationships/slideLayout" Target="../slideLayouts/slideLayout42.xml"/><Relationship Id="rId5" Type="http://schemas.openxmlformats.org/officeDocument/2006/relationships/image" Target="../media/image22.sv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55.svg"/><Relationship Id="rId3" Type="http://schemas.microsoft.com/office/2018/10/relationships/comments" Target="../comments/modernComment_139_FE8A5798.xml"/><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53.svg"/><Relationship Id="rId11" Type="http://schemas.openxmlformats.org/officeDocument/2006/relationships/image" Target="../media/image22.svg"/><Relationship Id="rId5" Type="http://schemas.openxmlformats.org/officeDocument/2006/relationships/image" Target="../media/image52.png"/><Relationship Id="rId10" Type="http://schemas.openxmlformats.org/officeDocument/2006/relationships/image" Target="../media/image21.png"/><Relationship Id="rId4" Type="http://schemas.openxmlformats.org/officeDocument/2006/relationships/image" Target="../media/image6.jpeg"/><Relationship Id="rId9" Type="http://schemas.openxmlformats.org/officeDocument/2006/relationships/slide" Target="slide4.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13A_96F53F17.xml"/><Relationship Id="rId2" Type="http://schemas.openxmlformats.org/officeDocument/2006/relationships/notesSlide" Target="../notesSlides/notesSlide16.xml"/><Relationship Id="rId1" Type="http://schemas.openxmlformats.org/officeDocument/2006/relationships/slideLayout" Target="../slideLayouts/slideLayout36.xml"/><Relationship Id="rId5" Type="http://schemas.openxmlformats.org/officeDocument/2006/relationships/image" Target="../media/image56.png"/><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slide" Target="slide4.xml"/><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notesSlide" Target="../notesSlides/notesSlide19.xml"/><Relationship Id="rId1" Type="http://schemas.openxmlformats.org/officeDocument/2006/relationships/slideLayout" Target="../slideLayouts/slideLayout36.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22.sv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 Id="rId1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3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slide" Target="slide4.xml"/></Relationships>
</file>

<file path=ppt/slides/_rels/slide28.xml.rels><?xml version="1.0" encoding="UTF-8" standalone="yes"?>
<Relationships xmlns="http://schemas.openxmlformats.org/package/2006/relationships"><Relationship Id="rId3" Type="http://schemas.microsoft.com/office/2018/10/relationships/comments" Target="../comments/modernComment_142_C8D61F2C.xml"/><Relationship Id="rId2" Type="http://schemas.openxmlformats.org/officeDocument/2006/relationships/notesSlide" Target="../notesSlides/notesSlide22.xml"/><Relationship Id="rId1" Type="http://schemas.openxmlformats.org/officeDocument/2006/relationships/slideLayout" Target="../slideLayouts/slideLayout3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slide" Target="slide4.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4.xml"/><Relationship Id="rId1" Type="http://schemas.openxmlformats.org/officeDocument/2006/relationships/slideLayout" Target="../slideLayouts/slideLayout36.xml"/><Relationship Id="rId4" Type="http://schemas.openxmlformats.org/officeDocument/2006/relationships/image" Target="../media/image22.sv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18" Type="http://schemas.openxmlformats.org/officeDocument/2006/relationships/image" Target="../media/image35.png"/><Relationship Id="rId3" Type="http://schemas.openxmlformats.org/officeDocument/2006/relationships/slide" Target="slide3.xml"/><Relationship Id="rId21" Type="http://schemas.openxmlformats.org/officeDocument/2006/relationships/image" Target="../media/image38.png"/><Relationship Id="rId7" Type="http://schemas.openxmlformats.org/officeDocument/2006/relationships/image" Target="../media/image24.svg"/><Relationship Id="rId12" Type="http://schemas.openxmlformats.org/officeDocument/2006/relationships/image" Target="../media/image29.png"/><Relationship Id="rId17" Type="http://schemas.openxmlformats.org/officeDocument/2006/relationships/image" Target="../media/image34.jpg"/><Relationship Id="rId2" Type="http://schemas.openxmlformats.org/officeDocument/2006/relationships/notesSlide" Target="../notesSlides/notesSlide3.xml"/><Relationship Id="rId16" Type="http://schemas.openxmlformats.org/officeDocument/2006/relationships/image" Target="../media/image33.jpg"/><Relationship Id="rId20" Type="http://schemas.openxmlformats.org/officeDocument/2006/relationships/image" Target="../media/image37.svg"/><Relationship Id="rId1" Type="http://schemas.openxmlformats.org/officeDocument/2006/relationships/slideLayout" Target="../slideLayouts/slideLayout36.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32.jpe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jpeg"/></Relationships>
</file>

<file path=ppt/slides/_rels/slide3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3.xml"/><Relationship Id="rId1" Type="http://schemas.openxmlformats.org/officeDocument/2006/relationships/slideLayout" Target="../slideLayouts/slideLayout36.xml"/><Relationship Id="rId5" Type="http://schemas.openxmlformats.org/officeDocument/2006/relationships/image" Target="../media/image22.sv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4.xml"/><Relationship Id="rId1" Type="http://schemas.openxmlformats.org/officeDocument/2006/relationships/slideLayout" Target="../slideLayouts/slideLayout36.xml"/><Relationship Id="rId5" Type="http://schemas.openxmlformats.org/officeDocument/2006/relationships/image" Target="../media/image22.sv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5.xml"/><Relationship Id="rId1" Type="http://schemas.openxmlformats.org/officeDocument/2006/relationships/slideLayout" Target="../slideLayouts/slideLayout36.xml"/><Relationship Id="rId5" Type="http://schemas.openxmlformats.org/officeDocument/2006/relationships/image" Target="../media/image22.sv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22.svg"/><Relationship Id="rId2" Type="http://schemas.openxmlformats.org/officeDocument/2006/relationships/notesSlide" Target="../notesSlides/notesSlide26.xml"/><Relationship Id="rId1" Type="http://schemas.openxmlformats.org/officeDocument/2006/relationships/slideLayout" Target="../slideLayouts/slideLayout42.xml"/><Relationship Id="rId6" Type="http://schemas.openxmlformats.org/officeDocument/2006/relationships/image" Target="../media/image21.png"/><Relationship Id="rId5" Type="http://schemas.openxmlformats.org/officeDocument/2006/relationships/slide" Target="slide4.xml"/><Relationship Id="rId4" Type="http://schemas.openxmlformats.org/officeDocument/2006/relationships/image" Target="../media/image68.sv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43.xml"/><Relationship Id="rId4" Type="http://schemas.openxmlformats.org/officeDocument/2006/relationships/image" Target="../media/image8.sv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43.xml"/><Relationship Id="rId5" Type="http://schemas.openxmlformats.org/officeDocument/2006/relationships/hyperlink" Target="https://www.evelyn.com/contact-us/" TargetMode="External"/><Relationship Id="rId4" Type="http://schemas.openxmlformats.org/officeDocument/2006/relationships/image" Target="../media/image8.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 Target="slide5.xml"/><Relationship Id="rId7" Type="http://schemas.openxmlformats.org/officeDocument/2006/relationships/diagramLayout" Target="../diagrams/layout1.xml"/><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diagramData" Target="../diagrams/data1.xml"/><Relationship Id="rId5" Type="http://schemas.openxmlformats.org/officeDocument/2006/relationships/image" Target="../media/image22.svg"/><Relationship Id="rId10" Type="http://schemas.microsoft.com/office/2007/relationships/diagramDrawing" Target="../diagrams/drawing1.xml"/><Relationship Id="rId4" Type="http://schemas.openxmlformats.org/officeDocument/2006/relationships/image" Target="../media/image21.png"/><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 Target="slide5.xml"/><Relationship Id="rId7" Type="http://schemas.openxmlformats.org/officeDocument/2006/relationships/diagramLayout" Target="../diagrams/layout2.xml"/><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diagramData" Target="../diagrams/data2.xml"/><Relationship Id="rId5" Type="http://schemas.openxmlformats.org/officeDocument/2006/relationships/image" Target="../media/image22.svg"/><Relationship Id="rId10" Type="http://schemas.microsoft.com/office/2007/relationships/diagramDrawing" Target="../diagrams/drawing2.xml"/><Relationship Id="rId4" Type="http://schemas.openxmlformats.org/officeDocument/2006/relationships/image" Target="../media/image21.png"/><Relationship Id="rId9" Type="http://schemas.openxmlformats.org/officeDocument/2006/relationships/diagramColors" Target="../diagrams/colors2.xml"/></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xml"/><Relationship Id="rId1" Type="http://schemas.openxmlformats.org/officeDocument/2006/relationships/slideLayout" Target="../slideLayouts/slideLayout41.xml"/><Relationship Id="rId5" Type="http://schemas.openxmlformats.org/officeDocument/2006/relationships/image" Target="../media/image22.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hyperlink" Target="http://www.retirementlivingstandards.org.uk/" TargetMode="External"/><Relationship Id="rId1" Type="http://schemas.openxmlformats.org/officeDocument/2006/relationships/slideLayout" Target="../slideLayouts/slideLayout39.xml"/><Relationship Id="rId5" Type="http://schemas.openxmlformats.org/officeDocument/2006/relationships/image" Target="../media/image22.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97BA2-62C3-4A63-8D1D-11CF61893890}"/>
              </a:ext>
            </a:extLst>
          </p:cNvPr>
          <p:cNvSpPr>
            <a:spLocks noGrp="1"/>
          </p:cNvSpPr>
          <p:nvPr>
            <p:ph type="ctrTitle"/>
          </p:nvPr>
        </p:nvSpPr>
        <p:spPr>
          <a:xfrm>
            <a:off x="900000" y="572604"/>
            <a:ext cx="15792283" cy="3382962"/>
          </a:xfrm>
        </p:spPr>
        <p:txBody>
          <a:bodyPr>
            <a:normAutofit/>
          </a:bodyPr>
          <a:lstStyle/>
          <a:p>
            <a:r>
              <a:rPr lang="en-GB" dirty="0"/>
              <a:t>Refresh your retirement plans and stay on track </a:t>
            </a:r>
            <a:endParaRPr lang="de-DE" dirty="0"/>
          </a:p>
        </p:txBody>
      </p:sp>
      <p:sp>
        <p:nvSpPr>
          <p:cNvPr id="5" name="Text Placeholder 4">
            <a:extLst>
              <a:ext uri="{FF2B5EF4-FFF2-40B4-BE49-F238E27FC236}">
                <a16:creationId xmlns:a16="http://schemas.microsoft.com/office/drawing/2014/main" id="{159D7056-A8AD-BCBF-E583-A096895BED82}"/>
              </a:ext>
            </a:extLst>
          </p:cNvPr>
          <p:cNvSpPr>
            <a:spLocks noGrp="1"/>
          </p:cNvSpPr>
          <p:nvPr>
            <p:ph type="body" sz="quarter" idx="11"/>
          </p:nvPr>
        </p:nvSpPr>
        <p:spPr/>
        <p:txBody>
          <a:bodyPr/>
          <a:lstStyle/>
          <a:p>
            <a:r>
              <a:rPr lang="en-US" dirty="0"/>
              <a:t>July 2024</a:t>
            </a:r>
          </a:p>
          <a:p>
            <a:endParaRPr lang="en-US" dirty="0"/>
          </a:p>
        </p:txBody>
      </p:sp>
    </p:spTree>
    <p:extLst>
      <p:ext uri="{BB962C8B-B14F-4D97-AF65-F5344CB8AC3E}">
        <p14:creationId xmlns:p14="http://schemas.microsoft.com/office/powerpoint/2010/main" val="240180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accel="50000" decel="50000" fill="hold" grpId="1" nodeType="withEffect">
                                  <p:stCondLst>
                                    <p:cond delay="0"/>
                                  </p:stCondLst>
                                  <p:childTnLst>
                                    <p:animMotion origin="layout" path="M -0.01738 -5.55556E-7 L 2.91667E-6 -5.55556E-7 " pathEditMode="relative" rAng="0" ptsTypes="AA">
                                      <p:cBhvr>
                                        <p:cTn id="9" dur="500" fill="hold"/>
                                        <p:tgtEl>
                                          <p:spTgt spid="2"/>
                                        </p:tgtEl>
                                        <p:attrNameLst>
                                          <p:attrName>ppt_x</p:attrName>
                                          <p:attrName>ppt_y</p:attrName>
                                        </p:attrNameLst>
                                      </p:cBhvr>
                                      <p:rCtr x="846" y="0"/>
                                    </p:animMotion>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63" presetClass="path" presetSubtype="0" accel="50000" decel="50000" fill="hold" grpId="1" nodeType="withEffect">
                                  <p:stCondLst>
                                    <p:cond delay="0"/>
                                  </p:stCondLst>
                                  <p:childTnLst>
                                    <p:animMotion origin="layout" path="M -0.01738 -5.55556E-7 L 2.91667E-6 -5.55556E-7 " pathEditMode="relative" rAng="0" ptsTypes="AA">
                                      <p:cBhvr>
                                        <p:cTn id="14" dur="500" fill="hold"/>
                                        <p:tgtEl>
                                          <p:spTgt spid="5"/>
                                        </p:tgtEl>
                                        <p:attrNameLst>
                                          <p:attrName>ppt_x</p:attrName>
                                          <p:attrName>ppt_y</p:attrName>
                                        </p:attrNameLst>
                                      </p:cBhvr>
                                      <p:rCtr x="84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5DD24-628B-355B-CA6D-CDCC50DEBE9C}"/>
              </a:ext>
            </a:extLst>
          </p:cNvPr>
          <p:cNvSpPr>
            <a:spLocks noGrp="1"/>
          </p:cNvSpPr>
          <p:nvPr>
            <p:ph type="title"/>
          </p:nvPr>
        </p:nvSpPr>
        <p:spPr/>
        <p:txBody>
          <a:bodyPr/>
          <a:lstStyle/>
          <a:p>
            <a:r>
              <a:rPr lang="en-US" dirty="0"/>
              <a:t>What size fund do I need?</a:t>
            </a:r>
            <a:endParaRPr lang="en-GB" dirty="0"/>
          </a:p>
        </p:txBody>
      </p:sp>
      <p:sp>
        <p:nvSpPr>
          <p:cNvPr id="4" name="Date Placeholder 3">
            <a:extLst>
              <a:ext uri="{FF2B5EF4-FFF2-40B4-BE49-F238E27FC236}">
                <a16:creationId xmlns:a16="http://schemas.microsoft.com/office/drawing/2014/main" id="{E058BEA4-9182-1189-87F2-122076CD525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0D2C02F-18D1-460D-8924-C4477B7BCD86}" type="datetime4">
              <a:rPr kumimoji="0" lang="en-GB" sz="2400" b="0" i="0" u="none" strike="noStrike" kern="1200" cap="none" spc="0" normalizeH="0" baseline="0" noProof="0" smtClean="0">
                <a:ln>
                  <a:noFill/>
                </a:ln>
                <a:noFill/>
                <a:effectLst/>
                <a:uLnTx/>
                <a:uFillTx/>
                <a:latin typeface="Evelyn Raleway"/>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31 July 2024</a:t>
            </a:fld>
            <a:endParaRPr kumimoji="0" lang="de-DE" sz="2400" b="0" i="0" u="none" strike="noStrike" kern="1200" cap="none" spc="0" normalizeH="0" baseline="0" noProof="0">
              <a:ln>
                <a:noFill/>
              </a:ln>
              <a:noFill/>
              <a:effectLst/>
              <a:uLnTx/>
              <a:uFillTx/>
              <a:latin typeface="Evelyn Raleway"/>
              <a:ea typeface="+mn-ea"/>
              <a:cs typeface="+mn-cs"/>
            </a:endParaRPr>
          </a:p>
        </p:txBody>
      </p:sp>
      <p:sp>
        <p:nvSpPr>
          <p:cNvPr id="6" name="Slide Number Placeholder 5">
            <a:extLst>
              <a:ext uri="{FF2B5EF4-FFF2-40B4-BE49-F238E27FC236}">
                <a16:creationId xmlns:a16="http://schemas.microsoft.com/office/drawing/2014/main" id="{5FAC9F5C-9AE4-760E-103D-8690D2B8403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F15934-3EDC-49D4-8294-13D572B9231D}" type="slidenum">
              <a:rPr kumimoji="0" lang="de-DE" sz="1600" b="0" i="0" u="none" strike="noStrike" kern="1200" cap="none" spc="0" normalizeH="0" baseline="0" noProof="0" smtClean="0">
                <a:ln>
                  <a:noFill/>
                </a:ln>
                <a:solidFill>
                  <a:srgbClr val="FFFFFF"/>
                </a:solidFill>
                <a:effectLst/>
                <a:uLnTx/>
                <a:uFillTx/>
                <a:latin typeface="Evelyn Raleway SemiBold" panose="020B07030301010600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de-DE" sz="1600" b="0" i="0" u="none" strike="noStrike" kern="1200" cap="none" spc="0" normalizeH="0" baseline="0" noProof="0">
              <a:ln>
                <a:noFill/>
              </a:ln>
              <a:solidFill>
                <a:srgbClr val="FFFFFF"/>
              </a:solidFill>
              <a:effectLst/>
              <a:uLnTx/>
              <a:uFillTx/>
              <a:latin typeface="Evelyn Raleway SemiBold" panose="020B0703030101060003" pitchFamily="34" charset="0"/>
              <a:ea typeface="+mn-ea"/>
              <a:cs typeface="+mn-cs"/>
            </a:endParaRPr>
          </a:p>
        </p:txBody>
      </p:sp>
      <p:sp>
        <p:nvSpPr>
          <p:cNvPr id="7" name="Text Placeholder 6">
            <a:extLst>
              <a:ext uri="{FF2B5EF4-FFF2-40B4-BE49-F238E27FC236}">
                <a16:creationId xmlns:a16="http://schemas.microsoft.com/office/drawing/2014/main" id="{06680066-89CC-47F9-B77A-FC91273C58CC}"/>
              </a:ext>
            </a:extLst>
          </p:cNvPr>
          <p:cNvSpPr>
            <a:spLocks noGrp="1"/>
          </p:cNvSpPr>
          <p:nvPr>
            <p:ph type="body" sz="quarter" idx="43"/>
          </p:nvPr>
        </p:nvSpPr>
        <p:spPr>
          <a:xfrm>
            <a:off x="898988" y="812169"/>
            <a:ext cx="6120000" cy="407612"/>
          </a:xfrm>
        </p:spPr>
        <p:txBody>
          <a:bodyPr/>
          <a:lstStyle/>
          <a:p>
            <a:r>
              <a:rPr lang="en-GB" dirty="0"/>
              <a:t>Positioning Yourself for Retirement</a:t>
            </a:r>
          </a:p>
        </p:txBody>
      </p:sp>
      <p:graphicFrame>
        <p:nvGraphicFramePr>
          <p:cNvPr id="8" name="Table 7">
            <a:extLst>
              <a:ext uri="{FF2B5EF4-FFF2-40B4-BE49-F238E27FC236}">
                <a16:creationId xmlns:a16="http://schemas.microsoft.com/office/drawing/2014/main" id="{1AD21DDE-8C1A-31B4-CF73-B2D97778D069}"/>
              </a:ext>
            </a:extLst>
          </p:cNvPr>
          <p:cNvGraphicFramePr>
            <a:graphicFrameLocks noGrp="1"/>
          </p:cNvGraphicFramePr>
          <p:nvPr>
            <p:extLst>
              <p:ext uri="{D42A27DB-BD31-4B8C-83A1-F6EECF244321}">
                <p14:modId xmlns:p14="http://schemas.microsoft.com/office/powerpoint/2010/main" val="1892483003"/>
              </p:ext>
            </p:extLst>
          </p:nvPr>
        </p:nvGraphicFramePr>
        <p:xfrm>
          <a:off x="898988" y="4373563"/>
          <a:ext cx="22597597" cy="4694502"/>
        </p:xfrm>
        <a:graphic>
          <a:graphicData uri="http://schemas.openxmlformats.org/drawingml/2006/table">
            <a:tbl>
              <a:tblPr/>
              <a:tblGrid>
                <a:gridCol w="3913427">
                  <a:extLst>
                    <a:ext uri="{9D8B030D-6E8A-4147-A177-3AD203B41FA5}">
                      <a16:colId xmlns:a16="http://schemas.microsoft.com/office/drawing/2014/main" val="3532931555"/>
                    </a:ext>
                  </a:extLst>
                </a:gridCol>
                <a:gridCol w="4669739">
                  <a:extLst>
                    <a:ext uri="{9D8B030D-6E8A-4147-A177-3AD203B41FA5}">
                      <a16:colId xmlns:a16="http://schemas.microsoft.com/office/drawing/2014/main" val="15248971"/>
                    </a:ext>
                  </a:extLst>
                </a:gridCol>
                <a:gridCol w="4671477">
                  <a:extLst>
                    <a:ext uri="{9D8B030D-6E8A-4147-A177-3AD203B41FA5}">
                      <a16:colId xmlns:a16="http://schemas.microsoft.com/office/drawing/2014/main" val="791048118"/>
                    </a:ext>
                  </a:extLst>
                </a:gridCol>
                <a:gridCol w="4671477">
                  <a:extLst>
                    <a:ext uri="{9D8B030D-6E8A-4147-A177-3AD203B41FA5}">
                      <a16:colId xmlns:a16="http://schemas.microsoft.com/office/drawing/2014/main" val="1066903554"/>
                    </a:ext>
                  </a:extLst>
                </a:gridCol>
                <a:gridCol w="4671477">
                  <a:extLst>
                    <a:ext uri="{9D8B030D-6E8A-4147-A177-3AD203B41FA5}">
                      <a16:colId xmlns:a16="http://schemas.microsoft.com/office/drawing/2014/main" val="4119019428"/>
                    </a:ext>
                  </a:extLst>
                </a:gridCol>
              </a:tblGrid>
              <a:tr h="1042810">
                <a:tc>
                  <a:txBody>
                    <a:bodyPr/>
                    <a:lstStyle/>
                    <a:p>
                      <a:pPr algn="l" fontAlgn="ctr">
                        <a:lnSpc>
                          <a:spcPct val="110000"/>
                        </a:lnSpc>
                        <a:spcBef>
                          <a:spcPts val="1200"/>
                        </a:spcBef>
                        <a:spcAft>
                          <a:spcPts val="600"/>
                        </a:spcAft>
                      </a:pPr>
                      <a:r>
                        <a:rPr lang="en-GB" sz="3200" b="0" i="0" u="none" strike="noStrike" kern="1200" dirty="0">
                          <a:solidFill>
                            <a:schemeClr val="bg1"/>
                          </a:solidFill>
                          <a:effectLst/>
                          <a:latin typeface="+mn-lt"/>
                          <a:ea typeface="+mn-ea"/>
                          <a:cs typeface="+mn-cs"/>
                        </a:rPr>
                        <a:t> Standard of living</a:t>
                      </a:r>
                    </a:p>
                  </a:txBody>
                  <a:tcPr marL="8890" marR="8890" marT="889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ctr">
                        <a:lnSpc>
                          <a:spcPct val="110000"/>
                        </a:lnSpc>
                        <a:spcBef>
                          <a:spcPts val="1200"/>
                        </a:spcBef>
                        <a:spcAft>
                          <a:spcPts val="600"/>
                        </a:spcAft>
                      </a:pPr>
                      <a:r>
                        <a:rPr lang="en-GB" sz="3200" b="0" i="0" u="none" strike="noStrike" kern="1200" dirty="0">
                          <a:solidFill>
                            <a:schemeClr val="bg1"/>
                          </a:solidFill>
                          <a:effectLst/>
                          <a:latin typeface="+mn-lt"/>
                          <a:ea typeface="+mn-ea"/>
                          <a:cs typeface="+mn-cs"/>
                        </a:rPr>
                        <a:t>Single person</a:t>
                      </a:r>
                    </a:p>
                  </a:txBody>
                  <a:tcPr marL="8890" marR="8890" marT="889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ctr">
                        <a:lnSpc>
                          <a:spcPct val="110000"/>
                        </a:lnSpc>
                        <a:spcBef>
                          <a:spcPts val="1200"/>
                        </a:spcBef>
                        <a:spcAft>
                          <a:spcPts val="600"/>
                        </a:spcAft>
                      </a:pPr>
                      <a:r>
                        <a:rPr lang="en-GB" sz="3200" b="0" i="0" u="none" strike="noStrike" kern="1200" dirty="0">
                          <a:solidFill>
                            <a:schemeClr val="bg1"/>
                          </a:solidFill>
                          <a:effectLst/>
                          <a:latin typeface="+mn-lt"/>
                          <a:ea typeface="+mn-ea"/>
                          <a:cs typeface="+mn-cs"/>
                        </a:rPr>
                        <a:t>State pension</a:t>
                      </a:r>
                    </a:p>
                  </a:txBody>
                  <a:tcPr marL="8890" marR="8890" marT="889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ctr">
                        <a:lnSpc>
                          <a:spcPct val="110000"/>
                        </a:lnSpc>
                        <a:spcBef>
                          <a:spcPts val="1200"/>
                        </a:spcBef>
                        <a:spcAft>
                          <a:spcPts val="600"/>
                        </a:spcAft>
                      </a:pPr>
                      <a:r>
                        <a:rPr lang="en-GB" sz="3200" b="0" i="0" u="none" strike="noStrike" kern="1200" dirty="0">
                          <a:solidFill>
                            <a:schemeClr val="bg1"/>
                          </a:solidFill>
                          <a:effectLst/>
                          <a:latin typeface="+mn-lt"/>
                          <a:ea typeface="+mn-ea"/>
                          <a:cs typeface="+mn-cs"/>
                        </a:rPr>
                        <a:t>Gross income shortfall</a:t>
                      </a:r>
                    </a:p>
                  </a:txBody>
                  <a:tcPr marL="8890" marR="8890" marT="889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ctr">
                        <a:lnSpc>
                          <a:spcPct val="110000"/>
                        </a:lnSpc>
                        <a:spcBef>
                          <a:spcPts val="1200"/>
                        </a:spcBef>
                        <a:spcAft>
                          <a:spcPts val="600"/>
                        </a:spcAft>
                      </a:pPr>
                      <a:r>
                        <a:rPr lang="en-US" sz="3200" b="0" i="0" u="none" strike="noStrike" kern="1200" dirty="0">
                          <a:solidFill>
                            <a:schemeClr val="bg1"/>
                          </a:solidFill>
                          <a:effectLst/>
                          <a:latin typeface="+mn-lt"/>
                          <a:ea typeface="+mn-ea"/>
                          <a:cs typeface="+mn-cs"/>
                        </a:rPr>
                        <a:t>Fund size required if  annuity purchase </a:t>
                      </a:r>
                      <a:r>
                        <a:rPr lang="en-US" sz="1400" b="0" i="0" u="none" strike="noStrike" kern="1200" dirty="0">
                          <a:solidFill>
                            <a:schemeClr val="bg1"/>
                          </a:solidFill>
                          <a:effectLst/>
                          <a:latin typeface="+mn-lt"/>
                          <a:ea typeface="+mn-ea"/>
                          <a:cs typeface="+mn-cs"/>
                        </a:rPr>
                        <a:t>(*7</a:t>
                      </a:r>
                      <a:r>
                        <a:rPr lang="en-US" sz="1400" b="0" i="0" u="none" strike="noStrike" kern="1200" baseline="30000" dirty="0">
                          <a:solidFill>
                            <a:schemeClr val="bg1"/>
                          </a:solidFill>
                          <a:effectLst/>
                          <a:latin typeface="+mn-lt"/>
                          <a:ea typeface="+mn-ea"/>
                          <a:cs typeface="+mn-cs"/>
                        </a:rPr>
                        <a:t>th</a:t>
                      </a:r>
                      <a:r>
                        <a:rPr lang="en-US" sz="1400" b="0" i="0" u="none" strike="noStrike" kern="1200" dirty="0">
                          <a:solidFill>
                            <a:schemeClr val="bg1"/>
                          </a:solidFill>
                          <a:effectLst/>
                          <a:latin typeface="+mn-lt"/>
                          <a:ea typeface="+mn-ea"/>
                          <a:cs typeface="+mn-cs"/>
                        </a:rPr>
                        <a:t> March)</a:t>
                      </a:r>
                    </a:p>
                  </a:txBody>
                  <a:tcPr marL="8890" marR="8890" marT="889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990266680"/>
                  </a:ext>
                </a:extLst>
              </a:tr>
              <a:tr h="1200824">
                <a:tc>
                  <a:txBody>
                    <a:bodyPr/>
                    <a:lstStyle/>
                    <a:p>
                      <a:pPr algn="l" fontAlgn="ctr">
                        <a:lnSpc>
                          <a:spcPct val="110000"/>
                        </a:lnSpc>
                        <a:spcBef>
                          <a:spcPts val="1200"/>
                        </a:spcBef>
                        <a:spcAft>
                          <a:spcPts val="600"/>
                        </a:spcAft>
                      </a:pPr>
                      <a:r>
                        <a:rPr lang="en-GB" sz="2400" b="1" i="0" u="none" strike="noStrike" kern="1200" dirty="0">
                          <a:solidFill>
                            <a:schemeClr val="tx1"/>
                          </a:solidFill>
                          <a:effectLst/>
                          <a:latin typeface="+mn-lt"/>
                          <a:ea typeface="+mn-ea"/>
                          <a:cs typeface="+mn-cs"/>
                        </a:rPr>
                        <a:t>Basic</a:t>
                      </a:r>
                    </a:p>
                  </a:txBody>
                  <a:tcPr marL="72000" marR="8890" marT="889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10000"/>
                        </a:lnSpc>
                        <a:spcBef>
                          <a:spcPts val="1200"/>
                        </a:spcBef>
                        <a:spcAft>
                          <a:spcPts val="600"/>
                        </a:spcAft>
                      </a:pPr>
                      <a:r>
                        <a:rPr lang="en-GB" sz="2400" b="1" i="0" u="none" strike="noStrike" kern="1200" dirty="0">
                          <a:solidFill>
                            <a:schemeClr val="tx1"/>
                          </a:solidFill>
                          <a:effectLst/>
                          <a:latin typeface="+mn-lt"/>
                          <a:ea typeface="+mn-ea"/>
                          <a:cs typeface="+mn-cs"/>
                        </a:rPr>
                        <a:t>£14,400 PA</a:t>
                      </a:r>
                    </a:p>
                  </a:txBody>
                  <a:tcPr marL="8890" marR="8890" marT="8890" marB="0" anchor="ctr">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10000"/>
                        </a:lnSpc>
                        <a:spcBef>
                          <a:spcPts val="1200"/>
                        </a:spcBef>
                        <a:spcAft>
                          <a:spcPts val="600"/>
                        </a:spcAft>
                      </a:pPr>
                      <a:r>
                        <a:rPr lang="en-GB" sz="2400" b="1" i="0" u="none" strike="noStrike" kern="1200" dirty="0">
                          <a:solidFill>
                            <a:schemeClr val="tx1"/>
                          </a:solidFill>
                          <a:effectLst/>
                          <a:latin typeface="+mn-lt"/>
                          <a:ea typeface="+mn-ea"/>
                          <a:cs typeface="+mn-cs"/>
                        </a:rPr>
                        <a:t>£11,502 PA</a:t>
                      </a:r>
                    </a:p>
                  </a:txBody>
                  <a:tcPr marL="8890" marR="8890" marT="889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10000"/>
                        </a:lnSpc>
                        <a:spcBef>
                          <a:spcPts val="1200"/>
                        </a:spcBef>
                        <a:spcAft>
                          <a:spcPts val="600"/>
                        </a:spcAft>
                      </a:pPr>
                      <a:r>
                        <a:rPr lang="en-GB" sz="2400" b="1" i="0" u="none" strike="noStrike" kern="1200" dirty="0">
                          <a:solidFill>
                            <a:schemeClr val="tx1"/>
                          </a:solidFill>
                          <a:effectLst/>
                          <a:latin typeface="+mn-lt"/>
                          <a:ea typeface="+mn-ea"/>
                          <a:cs typeface="+mn-cs"/>
                        </a:rPr>
                        <a:t>£3,355 PA</a:t>
                      </a:r>
                    </a:p>
                  </a:txBody>
                  <a:tcPr marL="8890" marR="8890" marT="889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10000"/>
                        </a:lnSpc>
                        <a:spcBef>
                          <a:spcPts val="1200"/>
                        </a:spcBef>
                        <a:spcAft>
                          <a:spcPts val="600"/>
                        </a:spcAft>
                      </a:pPr>
                      <a:r>
                        <a:rPr lang="en-GB" sz="2400" b="1" i="0" u="none" strike="noStrike" kern="1200" dirty="0">
                          <a:solidFill>
                            <a:schemeClr val="tx1"/>
                          </a:solidFill>
                          <a:effectLst/>
                          <a:latin typeface="+mn-lt"/>
                          <a:ea typeface="+mn-ea"/>
                          <a:cs typeface="+mn-cs"/>
                        </a:rPr>
                        <a:t>£45,338</a:t>
                      </a:r>
                    </a:p>
                  </a:txBody>
                  <a:tcPr marL="8890" marR="8890" marT="889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3716254"/>
                  </a:ext>
                </a:extLst>
              </a:tr>
              <a:tr h="1205892">
                <a:tc>
                  <a:txBody>
                    <a:bodyPr/>
                    <a:lstStyle/>
                    <a:p>
                      <a:pPr algn="l" fontAlgn="ctr">
                        <a:lnSpc>
                          <a:spcPct val="110000"/>
                        </a:lnSpc>
                        <a:spcBef>
                          <a:spcPts val="1200"/>
                        </a:spcBef>
                        <a:spcAft>
                          <a:spcPts val="600"/>
                        </a:spcAft>
                      </a:pPr>
                      <a:r>
                        <a:rPr lang="en-GB" sz="2400" b="0" i="0" u="none" strike="noStrike" kern="1200" dirty="0">
                          <a:solidFill>
                            <a:schemeClr val="tx1"/>
                          </a:solidFill>
                          <a:effectLst/>
                          <a:latin typeface="+mn-lt"/>
                          <a:ea typeface="+mn-ea"/>
                          <a:cs typeface="+mn-cs"/>
                        </a:rPr>
                        <a:t> </a:t>
                      </a:r>
                      <a:r>
                        <a:rPr lang="en-GB" sz="2400" b="1" i="0" u="none" strike="noStrike" kern="1200" dirty="0">
                          <a:solidFill>
                            <a:schemeClr val="tx1"/>
                          </a:solidFill>
                          <a:effectLst/>
                          <a:latin typeface="+mn-lt"/>
                          <a:ea typeface="+mn-ea"/>
                          <a:cs typeface="+mn-cs"/>
                        </a:rPr>
                        <a:t>Moderate</a:t>
                      </a:r>
                    </a:p>
                  </a:txBody>
                  <a:tcPr marL="72000" marR="8890" marT="8890" marB="0" anchor="ctr">
                    <a:lnL w="12700" cap="flat" cmpd="sng" algn="ctr">
                      <a:no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10000"/>
                        </a:lnSpc>
                        <a:spcBef>
                          <a:spcPts val="1200"/>
                        </a:spcBef>
                        <a:spcAft>
                          <a:spcPts val="600"/>
                        </a:spcAft>
                      </a:pPr>
                      <a:r>
                        <a:rPr lang="en-GB" sz="2400" b="1" i="0" u="none" strike="noStrike" kern="1200" dirty="0">
                          <a:solidFill>
                            <a:schemeClr val="tx1"/>
                          </a:solidFill>
                          <a:effectLst/>
                          <a:latin typeface="+mn-lt"/>
                          <a:ea typeface="+mn-ea"/>
                          <a:cs typeface="+mn-cs"/>
                        </a:rPr>
                        <a:t>£31,300 PA</a:t>
                      </a:r>
                    </a:p>
                  </a:txBody>
                  <a:tcPr marL="8890" marR="8890" marT="889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1828800" rtl="0" eaLnBrk="1" fontAlgn="ctr" latinLnBrk="0" hangingPunct="1">
                        <a:lnSpc>
                          <a:spcPct val="110000"/>
                        </a:lnSpc>
                        <a:spcBef>
                          <a:spcPts val="1200"/>
                        </a:spcBef>
                        <a:spcAft>
                          <a:spcPts val="600"/>
                        </a:spcAft>
                      </a:pPr>
                      <a:r>
                        <a:rPr lang="en-GB" sz="2400" b="1" i="0" u="none" strike="noStrike" kern="1200" dirty="0">
                          <a:solidFill>
                            <a:schemeClr val="tx1"/>
                          </a:solidFill>
                          <a:effectLst/>
                          <a:latin typeface="+mn-lt"/>
                          <a:ea typeface="+mn-ea"/>
                          <a:cs typeface="+mn-cs"/>
                        </a:rPr>
                        <a:t>£11,502 PA</a:t>
                      </a:r>
                    </a:p>
                  </a:txBody>
                  <a:tcPr marL="8890" marR="8890" marT="8890" marB="0" anchor="ctr">
                    <a:lnL>
                      <a:noFill/>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1828800" rtl="0" eaLnBrk="1" fontAlgn="ctr" latinLnBrk="0" hangingPunct="1">
                        <a:lnSpc>
                          <a:spcPct val="110000"/>
                        </a:lnSpc>
                        <a:spcBef>
                          <a:spcPts val="1200"/>
                        </a:spcBef>
                        <a:spcAft>
                          <a:spcPts val="600"/>
                        </a:spcAft>
                      </a:pPr>
                      <a:r>
                        <a:rPr lang="en-GB" sz="2400" b="1" i="0" u="none" strike="noStrike" kern="1200" dirty="0">
                          <a:solidFill>
                            <a:schemeClr val="tx1"/>
                          </a:solidFill>
                          <a:effectLst/>
                          <a:latin typeface="+mn-lt"/>
                          <a:ea typeface="+mn-ea"/>
                          <a:cs typeface="+mn-cs"/>
                        </a:rPr>
                        <a:t>£24,480 PA</a:t>
                      </a:r>
                    </a:p>
                  </a:txBody>
                  <a:tcPr marL="8890" marR="8890" marT="8890" marB="0" anchor="ctr">
                    <a:lnL>
                      <a:noFill/>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1828800" rtl="0" eaLnBrk="1" fontAlgn="ctr" latinLnBrk="0" hangingPunct="1">
                        <a:lnSpc>
                          <a:spcPct val="110000"/>
                        </a:lnSpc>
                        <a:spcBef>
                          <a:spcPts val="1200"/>
                        </a:spcBef>
                        <a:spcAft>
                          <a:spcPts val="600"/>
                        </a:spcAft>
                      </a:pPr>
                      <a:r>
                        <a:rPr lang="en-GB" sz="2400" b="1" i="0" u="none" strike="noStrike" kern="1200">
                          <a:solidFill>
                            <a:schemeClr val="tx1"/>
                          </a:solidFill>
                          <a:effectLst/>
                          <a:latin typeface="+mn-lt"/>
                          <a:ea typeface="+mn-ea"/>
                          <a:cs typeface="+mn-cs"/>
                        </a:rPr>
                        <a:t>£330,810</a:t>
                      </a:r>
                      <a:endParaRPr lang="en-GB" sz="2400" b="1" i="0" u="none" strike="noStrike" kern="1200" dirty="0">
                        <a:solidFill>
                          <a:schemeClr val="tx1"/>
                        </a:solidFill>
                        <a:effectLst/>
                        <a:latin typeface="+mn-lt"/>
                        <a:ea typeface="+mn-ea"/>
                        <a:cs typeface="+mn-cs"/>
                      </a:endParaRPr>
                    </a:p>
                  </a:txBody>
                  <a:tcPr marL="8890" marR="8890" marT="8890" marB="0" anchor="ctr">
                    <a:lnL>
                      <a:noFill/>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8966256"/>
                  </a:ext>
                </a:extLst>
              </a:tr>
              <a:tr h="1206000">
                <a:tc>
                  <a:txBody>
                    <a:bodyPr/>
                    <a:lstStyle/>
                    <a:p>
                      <a:pPr algn="l" fontAlgn="ctr">
                        <a:lnSpc>
                          <a:spcPct val="110000"/>
                        </a:lnSpc>
                        <a:spcBef>
                          <a:spcPts val="1200"/>
                        </a:spcBef>
                        <a:spcAft>
                          <a:spcPts val="600"/>
                        </a:spcAft>
                      </a:pPr>
                      <a:r>
                        <a:rPr lang="en-GB" sz="2400" b="1" i="0" u="none" strike="noStrike" kern="1200" dirty="0">
                          <a:solidFill>
                            <a:schemeClr val="tx1"/>
                          </a:solidFill>
                          <a:effectLst/>
                          <a:latin typeface="+mn-lt"/>
                          <a:ea typeface="+mn-ea"/>
                          <a:cs typeface="+mn-cs"/>
                        </a:rPr>
                        <a:t> Comfortable</a:t>
                      </a:r>
                    </a:p>
                  </a:txBody>
                  <a:tcPr marL="72000" marR="8890" marT="8890" marB="0" anchor="ctr">
                    <a:lnL w="12700" cap="flat" cmpd="sng" algn="ctr">
                      <a:no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10000"/>
                        </a:lnSpc>
                        <a:spcBef>
                          <a:spcPts val="1200"/>
                        </a:spcBef>
                        <a:spcAft>
                          <a:spcPts val="600"/>
                        </a:spcAft>
                      </a:pPr>
                      <a:r>
                        <a:rPr lang="en-GB" sz="2400" b="1" i="0" u="none" strike="noStrike" kern="1200" dirty="0">
                          <a:solidFill>
                            <a:schemeClr val="tx1"/>
                          </a:solidFill>
                          <a:effectLst/>
                          <a:latin typeface="+mn-lt"/>
                          <a:ea typeface="+mn-ea"/>
                          <a:cs typeface="+mn-cs"/>
                        </a:rPr>
                        <a:t>£43,100 PA</a:t>
                      </a:r>
                    </a:p>
                  </a:txBody>
                  <a:tcPr marL="8890" marR="8890" marT="889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10000"/>
                        </a:lnSpc>
                        <a:spcBef>
                          <a:spcPts val="1200"/>
                        </a:spcBef>
                        <a:spcAft>
                          <a:spcPts val="600"/>
                        </a:spcAft>
                      </a:pPr>
                      <a:r>
                        <a:rPr lang="en-GB" sz="2400" b="1" i="0" u="none" strike="noStrike" kern="1200" dirty="0">
                          <a:solidFill>
                            <a:schemeClr val="tx1"/>
                          </a:solidFill>
                          <a:effectLst/>
                          <a:latin typeface="+mn-lt"/>
                          <a:ea typeface="+mn-ea"/>
                          <a:cs typeface="+mn-cs"/>
                        </a:rPr>
                        <a:t>£11,502 PA</a:t>
                      </a:r>
                    </a:p>
                  </a:txBody>
                  <a:tcPr marL="8890" marR="8890" marT="8890" marB="0" anchor="ctr">
                    <a:lnL>
                      <a:noFill/>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10000"/>
                        </a:lnSpc>
                        <a:spcBef>
                          <a:spcPts val="1200"/>
                        </a:spcBef>
                        <a:spcAft>
                          <a:spcPts val="600"/>
                        </a:spcAft>
                      </a:pPr>
                      <a:r>
                        <a:rPr lang="en-GB" sz="2400" b="1" i="0" u="none" strike="noStrike" kern="1200" dirty="0">
                          <a:solidFill>
                            <a:schemeClr val="tx1"/>
                          </a:solidFill>
                          <a:effectLst/>
                          <a:latin typeface="+mn-lt"/>
                          <a:ea typeface="+mn-ea"/>
                          <a:cs typeface="+mn-cs"/>
                        </a:rPr>
                        <a:t>£39,284 PA</a:t>
                      </a:r>
                    </a:p>
                  </a:txBody>
                  <a:tcPr marL="8890" marR="8890" marT="8890" marB="0" anchor="ctr">
                    <a:lnL>
                      <a:noFill/>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10000"/>
                        </a:lnSpc>
                        <a:spcBef>
                          <a:spcPts val="1200"/>
                        </a:spcBef>
                        <a:spcAft>
                          <a:spcPts val="600"/>
                        </a:spcAft>
                      </a:pPr>
                      <a:r>
                        <a:rPr lang="en-GB" sz="2400" b="1" i="0" u="none" strike="noStrike" kern="1200" dirty="0">
                          <a:solidFill>
                            <a:schemeClr val="tx1"/>
                          </a:solidFill>
                          <a:effectLst/>
                          <a:latin typeface="+mn-lt"/>
                          <a:ea typeface="+mn-ea"/>
                          <a:cs typeface="+mn-cs"/>
                        </a:rPr>
                        <a:t>£530,884</a:t>
                      </a:r>
                    </a:p>
                  </a:txBody>
                  <a:tcPr marL="8890" marR="8890" marT="8890" marB="0" anchor="ctr">
                    <a:lnL>
                      <a:noFill/>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0610039"/>
                  </a:ext>
                </a:extLst>
              </a:tr>
            </a:tbl>
          </a:graphicData>
        </a:graphic>
      </p:graphicFrame>
      <p:sp>
        <p:nvSpPr>
          <p:cNvPr id="10" name="TextBox 9">
            <a:extLst>
              <a:ext uri="{FF2B5EF4-FFF2-40B4-BE49-F238E27FC236}">
                <a16:creationId xmlns:a16="http://schemas.microsoft.com/office/drawing/2014/main" id="{A5B1165D-1825-2BBA-404A-59D8E0B29243}"/>
              </a:ext>
            </a:extLst>
          </p:cNvPr>
          <p:cNvSpPr txBox="1"/>
          <p:nvPr/>
        </p:nvSpPr>
        <p:spPr>
          <a:xfrm>
            <a:off x="898988" y="11881112"/>
            <a:ext cx="20766526" cy="646331"/>
          </a:xfrm>
          <a:prstGeom prst="rect">
            <a:avLst/>
          </a:prstGeom>
          <a:noFill/>
        </p:spPr>
        <p:txBody>
          <a:bodyPr wrap="squar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33333"/>
                </a:solidFill>
                <a:effectLst/>
                <a:uLnTx/>
                <a:uFillTx/>
                <a:latin typeface="Evelyn Raleway"/>
                <a:ea typeface="+mn-ea"/>
                <a:cs typeface="+mn-cs"/>
              </a:rPr>
              <a:t>Source: Pensions &amp; Lifetime Savings Association, </a:t>
            </a:r>
            <a:r>
              <a:rPr kumimoji="0" lang="en-GB" sz="1800" b="0" i="0" u="none" strike="noStrike" kern="1200" cap="none" spc="0" normalizeH="0" baseline="0" noProof="0" dirty="0">
                <a:ln>
                  <a:noFill/>
                </a:ln>
                <a:solidFill>
                  <a:srgbClr val="333333"/>
                </a:solidFill>
                <a:effectLst/>
                <a:uLnTx/>
                <a:uFillTx/>
                <a:latin typeface="Evelyn Raleway"/>
                <a:ea typeface="+mn-ea"/>
                <a:cs typeface="+mn-cs"/>
                <a:hlinkClick r:id="rId2" action="ppaction://hlinkfile"/>
              </a:rPr>
              <a:t>www.retirementlivingstandards.org.uk</a:t>
            </a:r>
            <a:r>
              <a:rPr kumimoji="0" lang="en-GB" sz="1800" b="0" i="0" u="none" strike="noStrike" kern="1200" cap="none" spc="0" normalizeH="0" baseline="0" noProof="0" dirty="0">
                <a:ln>
                  <a:noFill/>
                </a:ln>
                <a:solidFill>
                  <a:srgbClr val="333333"/>
                </a:solidFill>
                <a:effectLst/>
                <a:uLnTx/>
                <a:uFillTx/>
                <a:latin typeface="Evelyn Raleway"/>
                <a:ea typeface="+mn-ea"/>
                <a:cs typeface="+mn-cs"/>
              </a:rPr>
              <a:t>, January 2024</a:t>
            </a:r>
            <a:br>
              <a:rPr kumimoji="0" lang="en-GB" sz="1800" b="0" i="0" u="none" strike="noStrike" kern="1200" cap="none" spc="0" normalizeH="0" baseline="0" noProof="0" dirty="0">
                <a:ln>
                  <a:noFill/>
                </a:ln>
                <a:solidFill>
                  <a:srgbClr val="333333"/>
                </a:solidFill>
                <a:effectLst/>
                <a:uLnTx/>
                <a:uFillTx/>
                <a:latin typeface="Evelyn Raleway"/>
                <a:ea typeface="+mn-ea"/>
                <a:cs typeface="+mn-cs"/>
              </a:rPr>
            </a:br>
            <a:r>
              <a:rPr kumimoji="0" lang="en-US" sz="1800" b="0" i="0" u="none" strike="noStrike" kern="1200" cap="none" spc="0" normalizeH="0" baseline="0" noProof="0" dirty="0">
                <a:ln>
                  <a:noFill/>
                </a:ln>
                <a:solidFill>
                  <a:srgbClr val="333333"/>
                </a:solidFill>
                <a:effectLst/>
                <a:uLnTx/>
                <a:uFillTx/>
                <a:latin typeface="Evelyn Raleway"/>
                <a:ea typeface="+mn-ea"/>
                <a:cs typeface="+mn-cs"/>
              </a:rPr>
              <a:t>Assumes annuity rate of 7.4% -  example only  - (single life, level annuity, age 66 -*7</a:t>
            </a:r>
            <a:r>
              <a:rPr kumimoji="0" lang="en-US" sz="1800" b="0" i="0" u="none" strike="noStrike" kern="1200" cap="none" spc="0" normalizeH="0" baseline="30000" noProof="0" dirty="0">
                <a:ln>
                  <a:noFill/>
                </a:ln>
                <a:solidFill>
                  <a:srgbClr val="333333"/>
                </a:solidFill>
                <a:effectLst/>
                <a:uLnTx/>
                <a:uFillTx/>
                <a:latin typeface="Evelyn Raleway"/>
                <a:ea typeface="+mn-ea"/>
                <a:cs typeface="+mn-cs"/>
              </a:rPr>
              <a:t>th</a:t>
            </a:r>
            <a:r>
              <a:rPr kumimoji="0" lang="en-US" sz="1800" b="0" i="0" u="none" strike="noStrike" kern="1200" cap="none" spc="0" normalizeH="0" baseline="0" noProof="0" dirty="0">
                <a:ln>
                  <a:noFill/>
                </a:ln>
                <a:solidFill>
                  <a:srgbClr val="333333"/>
                </a:solidFill>
                <a:effectLst/>
                <a:uLnTx/>
                <a:uFillTx/>
                <a:latin typeface="Evelyn Raleway"/>
                <a:ea typeface="+mn-ea"/>
                <a:cs typeface="+mn-cs"/>
              </a:rPr>
              <a:t> March 2024 )</a:t>
            </a:r>
          </a:p>
        </p:txBody>
      </p:sp>
      <p:pic>
        <p:nvPicPr>
          <p:cNvPr id="9" name="Graphic 8">
            <a:hlinkClick r:id="rId3" action="ppaction://hlinksldjump"/>
            <a:extLst>
              <a:ext uri="{FF2B5EF4-FFF2-40B4-BE49-F238E27FC236}">
                <a16:creationId xmlns:a16="http://schemas.microsoft.com/office/drawing/2014/main" id="{FAC91922-E263-143E-8C9B-51251D3001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286530" y="0"/>
            <a:ext cx="1210056" cy="1210056"/>
          </a:xfrm>
          <a:prstGeom prst="rect">
            <a:avLst/>
          </a:prstGeom>
        </p:spPr>
      </p:pic>
      <p:sp>
        <p:nvSpPr>
          <p:cNvPr id="11" name="TextBox 10">
            <a:extLst>
              <a:ext uri="{FF2B5EF4-FFF2-40B4-BE49-F238E27FC236}">
                <a16:creationId xmlns:a16="http://schemas.microsoft.com/office/drawing/2014/main" id="{01E3EB22-4D55-41F9-9A3C-B12178EB77FF}"/>
              </a:ext>
            </a:extLst>
          </p:cNvPr>
          <p:cNvSpPr txBox="1"/>
          <p:nvPr/>
        </p:nvSpPr>
        <p:spPr>
          <a:xfrm>
            <a:off x="1128044" y="10390043"/>
            <a:ext cx="22621762" cy="707886"/>
          </a:xfrm>
          <a:prstGeom prst="rect">
            <a:avLst/>
          </a:prstGeom>
          <a:noFill/>
        </p:spPr>
        <p:txBody>
          <a:bodyPr wrap="square">
            <a:spAutoFit/>
          </a:bodyPr>
          <a:lstStyle/>
          <a:p>
            <a:pPr lvl="0"/>
            <a:r>
              <a:rPr lang="en-GB" sz="2000" dirty="0">
                <a:effectLst/>
                <a:latin typeface="Evelyn Raleway"/>
                <a:ea typeface="Times New Roman" panose="02020603050405020304" pitchFamily="18" charset="0"/>
                <a:cs typeface="Times New Roman"/>
              </a:rPr>
              <a:t>The three levels show the amount you might need to achieve that standard of living in retirement. Everyone's financial circumstances are different. The standards provide a rule of thumb guide based on common costs for many people in retirement. </a:t>
            </a:r>
            <a:endParaRPr lang="en-GB" sz="2000" dirty="0">
              <a:effectLst/>
              <a:latin typeface="Evelyn Raleway"/>
              <a:ea typeface="Calibri" panose="020F0502020204030204" pitchFamily="34" charset="0"/>
              <a:cs typeface="Times New Roman"/>
            </a:endParaRPr>
          </a:p>
        </p:txBody>
      </p:sp>
      <p:sp>
        <p:nvSpPr>
          <p:cNvPr id="3" name="TextBox 2">
            <a:extLst>
              <a:ext uri="{FF2B5EF4-FFF2-40B4-BE49-F238E27FC236}">
                <a16:creationId xmlns:a16="http://schemas.microsoft.com/office/drawing/2014/main" id="{A44280FA-6B52-4B12-E65F-54D2B80BF7F8}"/>
              </a:ext>
            </a:extLst>
          </p:cNvPr>
          <p:cNvSpPr txBox="1"/>
          <p:nvPr/>
        </p:nvSpPr>
        <p:spPr>
          <a:xfrm>
            <a:off x="1068173" y="9497305"/>
            <a:ext cx="15938034" cy="369332"/>
          </a:xfrm>
          <a:prstGeom prst="rect">
            <a:avLst/>
          </a:prstGeom>
          <a:noFill/>
        </p:spPr>
        <p:txBody>
          <a:bodyPr wrap="square">
            <a:spAutoFit/>
          </a:bodyPr>
          <a:lstStyle/>
          <a:p>
            <a:pPr lvl="0"/>
            <a:r>
              <a:rPr lang="en-GB" sz="1800" b="1" dirty="0">
                <a:effectLst/>
                <a:latin typeface="Century Gothic" panose="020B0502020202020204" pitchFamily="34" charset="0"/>
                <a:ea typeface="Times New Roman" panose="02020603050405020304" pitchFamily="18" charset="0"/>
                <a:cs typeface="Calibri" panose="020F0502020204030204" pitchFamily="34" charset="0"/>
              </a:rPr>
              <a:t>For illustrative purposes only. The actual fund size needed depends on individual circumstances and could be more or less than this amount</a:t>
            </a:r>
            <a:endParaRPr lang="en-GB" sz="2000" dirty="0">
              <a:effectLst/>
              <a:latin typeface="Evelyn Raleway"/>
              <a:ea typeface="Calibri" panose="020F0502020204030204" pitchFamily="34" charset="0"/>
              <a:cs typeface="Times New Roman"/>
            </a:endParaRPr>
          </a:p>
        </p:txBody>
      </p:sp>
    </p:spTree>
    <p:extLst>
      <p:ext uri="{BB962C8B-B14F-4D97-AF65-F5344CB8AC3E}">
        <p14:creationId xmlns:p14="http://schemas.microsoft.com/office/powerpoint/2010/main" val="15146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44257-5090-6E54-5764-92AE8637D69C}"/>
              </a:ext>
            </a:extLst>
          </p:cNvPr>
          <p:cNvSpPr>
            <a:spLocks noGrp="1"/>
          </p:cNvSpPr>
          <p:nvPr>
            <p:ph type="title"/>
          </p:nvPr>
        </p:nvSpPr>
        <p:spPr/>
        <p:txBody>
          <a:bodyPr/>
          <a:lstStyle/>
          <a:p>
            <a:r>
              <a:rPr lang="en-US" dirty="0"/>
              <a:t>State Pension</a:t>
            </a:r>
            <a:endParaRPr lang="en-GB" dirty="0"/>
          </a:p>
        </p:txBody>
      </p:sp>
      <p:sp>
        <p:nvSpPr>
          <p:cNvPr id="7" name="Date Placeholder 6">
            <a:extLst>
              <a:ext uri="{FF2B5EF4-FFF2-40B4-BE49-F238E27FC236}">
                <a16:creationId xmlns:a16="http://schemas.microsoft.com/office/drawing/2014/main" id="{0229B5B0-FFD6-F84E-3AD8-B305E158F77F}"/>
              </a:ext>
            </a:extLst>
          </p:cNvPr>
          <p:cNvSpPr>
            <a:spLocks noGrp="1"/>
          </p:cNvSpPr>
          <p:nvPr>
            <p:ph type="dt" sz="half" idx="10"/>
          </p:nvPr>
        </p:nvSpPr>
        <p:spPr>
          <a:xfrm>
            <a:off x="11575" y="13716000"/>
            <a:ext cx="887413" cy="601344"/>
          </a:xfrm>
        </p:spPr>
        <p:txBody>
          <a:bodyPr/>
          <a:lstStyle/>
          <a:p>
            <a:fld id="{40DFF059-6BDC-4FCD-9879-8004047106D3}" type="datetime4">
              <a:rPr lang="en-GB" smtClean="0"/>
              <a:pPr/>
              <a:t>31 July 2024</a:t>
            </a:fld>
            <a:endParaRPr lang="de-DE"/>
          </a:p>
        </p:txBody>
      </p:sp>
      <p:sp>
        <p:nvSpPr>
          <p:cNvPr id="9" name="Slide Number Placeholder 8">
            <a:extLst>
              <a:ext uri="{FF2B5EF4-FFF2-40B4-BE49-F238E27FC236}">
                <a16:creationId xmlns:a16="http://schemas.microsoft.com/office/drawing/2014/main" id="{B348A325-1928-8420-28FE-CAFEA5D70396}"/>
              </a:ext>
            </a:extLst>
          </p:cNvPr>
          <p:cNvSpPr>
            <a:spLocks noGrp="1"/>
          </p:cNvSpPr>
          <p:nvPr>
            <p:ph type="sldNum" sz="quarter" idx="12"/>
          </p:nvPr>
        </p:nvSpPr>
        <p:spPr/>
        <p:txBody>
          <a:bodyPr/>
          <a:lstStyle/>
          <a:p>
            <a:fld id="{4CF15934-3EDC-49D4-8294-13D572B9231D}" type="slidenum">
              <a:rPr lang="de-DE" smtClean="0"/>
              <a:pPr/>
              <a:t>11</a:t>
            </a:fld>
            <a:endParaRPr lang="de-DE"/>
          </a:p>
        </p:txBody>
      </p:sp>
      <p:sp>
        <p:nvSpPr>
          <p:cNvPr id="19" name="Text Placeholder 18">
            <a:extLst>
              <a:ext uri="{FF2B5EF4-FFF2-40B4-BE49-F238E27FC236}">
                <a16:creationId xmlns:a16="http://schemas.microsoft.com/office/drawing/2014/main" id="{64719D48-EF1D-91EC-FDAF-BCF1105C102C}"/>
              </a:ext>
            </a:extLst>
          </p:cNvPr>
          <p:cNvSpPr>
            <a:spLocks noGrp="1"/>
          </p:cNvSpPr>
          <p:nvPr>
            <p:ph type="body" sz="quarter" idx="43"/>
          </p:nvPr>
        </p:nvSpPr>
        <p:spPr>
          <a:xfrm>
            <a:off x="898988" y="812169"/>
            <a:ext cx="6120000" cy="1002647"/>
          </a:xfrm>
        </p:spPr>
        <p:txBody>
          <a:bodyPr/>
          <a:lstStyle/>
          <a:p>
            <a:r>
              <a:rPr lang="en-GB" dirty="0"/>
              <a:t>Positioning Yourself for Retirement</a:t>
            </a:r>
          </a:p>
          <a:p>
            <a:endParaRPr lang="en-GB" dirty="0"/>
          </a:p>
        </p:txBody>
      </p:sp>
      <p:pic>
        <p:nvPicPr>
          <p:cNvPr id="10" name="Graphic 9">
            <a:hlinkClick r:id="rId3" action="ppaction://hlinksldjump"/>
            <a:extLst>
              <a:ext uri="{FF2B5EF4-FFF2-40B4-BE49-F238E27FC236}">
                <a16:creationId xmlns:a16="http://schemas.microsoft.com/office/drawing/2014/main" id="{84AEE148-387A-818C-ACA4-5B4A11C476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286530" y="0"/>
            <a:ext cx="1210056" cy="1210056"/>
          </a:xfrm>
          <a:prstGeom prst="rect">
            <a:avLst/>
          </a:prstGeom>
        </p:spPr>
      </p:pic>
      <p:pic>
        <p:nvPicPr>
          <p:cNvPr id="5" name="Picture 4">
            <a:extLst>
              <a:ext uri="{FF2B5EF4-FFF2-40B4-BE49-F238E27FC236}">
                <a16:creationId xmlns:a16="http://schemas.microsoft.com/office/drawing/2014/main" id="{BDB69635-A32E-9D69-0366-0BE0309EB201}"/>
              </a:ext>
            </a:extLst>
          </p:cNvPr>
          <p:cNvPicPr>
            <a:picLocks noChangeAspect="1"/>
          </p:cNvPicPr>
          <p:nvPr/>
        </p:nvPicPr>
        <p:blipFill rotWithShape="1">
          <a:blip r:embed="rId6"/>
          <a:srcRect t="9553" r="2511"/>
          <a:stretch/>
        </p:blipFill>
        <p:spPr>
          <a:xfrm>
            <a:off x="13618723" y="2735716"/>
            <a:ext cx="8667807" cy="8244568"/>
          </a:xfrm>
          <a:prstGeom prst="rect">
            <a:avLst/>
          </a:prstGeom>
        </p:spPr>
      </p:pic>
      <p:sp>
        <p:nvSpPr>
          <p:cNvPr id="12" name="TextBox 11">
            <a:extLst>
              <a:ext uri="{FF2B5EF4-FFF2-40B4-BE49-F238E27FC236}">
                <a16:creationId xmlns:a16="http://schemas.microsoft.com/office/drawing/2014/main" id="{CE175EC1-1F69-08A4-386F-E253975B5CD9}"/>
              </a:ext>
            </a:extLst>
          </p:cNvPr>
          <p:cNvSpPr txBox="1"/>
          <p:nvPr/>
        </p:nvSpPr>
        <p:spPr>
          <a:xfrm>
            <a:off x="1692613" y="4766553"/>
            <a:ext cx="10927913" cy="4308872"/>
          </a:xfrm>
          <a:prstGeom prst="rect">
            <a:avLst/>
          </a:prstGeom>
          <a:noFill/>
        </p:spPr>
        <p:txBody>
          <a:bodyPr wrap="square" rtlCol="0">
            <a:spAutoFit/>
          </a:bodyPr>
          <a:lstStyle/>
          <a:p>
            <a:pPr marL="285750" indent="-285750" algn="l">
              <a:buFont typeface="Arial" panose="020B0604020202020204" pitchFamily="34" charset="0"/>
              <a:buChar char="•"/>
            </a:pPr>
            <a:r>
              <a:rPr lang="en-GB" sz="3200" dirty="0">
                <a:solidFill>
                  <a:srgbClr val="333333"/>
                </a:solidFill>
              </a:rPr>
              <a:t>Introduced in 1909</a:t>
            </a:r>
          </a:p>
          <a:p>
            <a:pPr marL="285750" indent="-285750" algn="l">
              <a:buFont typeface="Arial" panose="020B0604020202020204" pitchFamily="34" charset="0"/>
              <a:buChar char="•"/>
            </a:pPr>
            <a:r>
              <a:rPr lang="en-GB" sz="3200" dirty="0">
                <a:solidFill>
                  <a:srgbClr val="333333"/>
                </a:solidFill>
              </a:rPr>
              <a:t>New flat rate State Pension introduced in 2016</a:t>
            </a:r>
          </a:p>
          <a:p>
            <a:pPr marL="285750" indent="-285750" algn="l">
              <a:buFont typeface="Arial" panose="020B0604020202020204" pitchFamily="34" charset="0"/>
              <a:buChar char="•"/>
            </a:pPr>
            <a:r>
              <a:rPr lang="en-GB" sz="3200" dirty="0">
                <a:solidFill>
                  <a:srgbClr val="333333"/>
                </a:solidFill>
              </a:rPr>
              <a:t>Some will have additional entitlements</a:t>
            </a:r>
          </a:p>
          <a:p>
            <a:pPr marL="285750" indent="-285750" algn="l">
              <a:buFont typeface="Arial" panose="020B0604020202020204" pitchFamily="34" charset="0"/>
              <a:buChar char="•"/>
            </a:pPr>
            <a:r>
              <a:rPr lang="en-GB" sz="3200" dirty="0">
                <a:solidFill>
                  <a:srgbClr val="333333"/>
                </a:solidFill>
              </a:rPr>
              <a:t>35 years of NI contributions now required for full pension</a:t>
            </a:r>
          </a:p>
          <a:p>
            <a:pPr marL="285750" indent="-285750" algn="l">
              <a:buFont typeface="Arial" panose="020B0604020202020204" pitchFamily="34" charset="0"/>
              <a:buChar char="•"/>
            </a:pPr>
            <a:r>
              <a:rPr lang="en-GB" sz="3200" dirty="0">
                <a:solidFill>
                  <a:srgbClr val="333333"/>
                </a:solidFill>
              </a:rPr>
              <a:t>Less than 10 years =  no entitlement</a:t>
            </a:r>
          </a:p>
          <a:p>
            <a:pPr marL="285750" indent="-285750" algn="l">
              <a:buFont typeface="Arial" panose="020B0604020202020204" pitchFamily="34" charset="0"/>
              <a:buChar char="•"/>
            </a:pPr>
            <a:r>
              <a:rPr lang="en-GB" sz="3200" dirty="0">
                <a:solidFill>
                  <a:srgbClr val="333333"/>
                </a:solidFill>
              </a:rPr>
              <a:t>Can make voluntary contributions</a:t>
            </a:r>
          </a:p>
          <a:p>
            <a:pPr marL="285750" indent="-285750" algn="l">
              <a:buFont typeface="Arial" panose="020B0604020202020204" pitchFamily="34" charset="0"/>
              <a:buChar char="•"/>
            </a:pPr>
            <a:r>
              <a:rPr lang="en-GB" sz="3200" dirty="0">
                <a:solidFill>
                  <a:srgbClr val="333333"/>
                </a:solidFill>
              </a:rPr>
              <a:t>Check your entitlement via Government Gateway</a:t>
            </a:r>
          </a:p>
          <a:p>
            <a:pPr marL="285750" indent="-285750" algn="l">
              <a:buFont typeface="Arial" panose="020B0604020202020204" pitchFamily="34" charset="0"/>
              <a:buChar char="•"/>
            </a:pPr>
            <a:endParaRPr lang="en-GB" dirty="0">
              <a:solidFill>
                <a:srgbClr val="333333"/>
              </a:solidFill>
            </a:endParaRPr>
          </a:p>
        </p:txBody>
      </p:sp>
      <p:sp>
        <p:nvSpPr>
          <p:cNvPr id="13" name="TextBox 12">
            <a:extLst>
              <a:ext uri="{FF2B5EF4-FFF2-40B4-BE49-F238E27FC236}">
                <a16:creationId xmlns:a16="http://schemas.microsoft.com/office/drawing/2014/main" id="{893EFBF1-BEDE-7738-3ADC-818E88961DF9}"/>
              </a:ext>
            </a:extLst>
          </p:cNvPr>
          <p:cNvSpPr txBox="1"/>
          <p:nvPr/>
        </p:nvSpPr>
        <p:spPr>
          <a:xfrm>
            <a:off x="13794228" y="11740452"/>
            <a:ext cx="12192000" cy="800219"/>
          </a:xfrm>
          <a:prstGeom prst="rect">
            <a:avLst/>
          </a:prstGeom>
          <a:noFill/>
        </p:spPr>
        <p:txBody>
          <a:bodyPr wrap="square">
            <a:spAutoFit/>
          </a:bodyPr>
          <a:lstStyle/>
          <a:p>
            <a:r>
              <a:rPr lang="en-GB" sz="2800" dirty="0">
                <a:solidFill>
                  <a:schemeClr val="tx1">
                    <a:lumMod val="50000"/>
                  </a:schemeClr>
                </a:solidFill>
                <a:latin typeface="Century Gothic" panose="020B0502020202020204" pitchFamily="34" charset="0"/>
                <a:cs typeface="Calibri" panose="020F0502020204030204" pitchFamily="34" charset="0"/>
              </a:rPr>
              <a:t>For illustrative purposes only.</a:t>
            </a:r>
          </a:p>
          <a:p>
            <a:r>
              <a:rPr lang="en-GB" dirty="0">
                <a:solidFill>
                  <a:schemeClr val="tx1">
                    <a:lumMod val="50000"/>
                  </a:schemeClr>
                </a:solidFill>
                <a:latin typeface="Century Gothic" panose="020B0502020202020204" pitchFamily="34" charset="0"/>
                <a:cs typeface="Calibri" panose="020F0502020204030204" pitchFamily="34" charset="0"/>
              </a:rPr>
              <a:t>Source tracking link </a:t>
            </a:r>
            <a:r>
              <a:rPr lang="en-GB" sz="1800" u="sng" dirty="0">
                <a:solidFill>
                  <a:srgbClr val="0000FF"/>
                </a:solidFill>
                <a:effectLst/>
                <a:latin typeface="Century Gothic" panose="020B0502020202020204" pitchFamily="34" charset="0"/>
                <a:ea typeface="Calibri" panose="020F0502020204030204" pitchFamily="34" charset="0"/>
                <a:cs typeface="Calibri" panose="020F0502020204030204" pitchFamily="34" charset="0"/>
                <a:hlinkClick r:id="rId7"/>
              </a:rPr>
              <a:t>https://www.access.service.gov.uk/login/signin/creds</a:t>
            </a:r>
            <a:endParaRPr lang="en-GB" sz="1800" u="sng" dirty="0">
              <a:solidFill>
                <a:srgbClr val="0000FF"/>
              </a:solidFill>
              <a:effectLst/>
              <a:latin typeface="Century Gothic" panose="020B0502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2178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44257-5090-6E54-5764-92AE8637D69C}"/>
              </a:ext>
            </a:extLst>
          </p:cNvPr>
          <p:cNvSpPr>
            <a:spLocks noGrp="1"/>
          </p:cNvSpPr>
          <p:nvPr>
            <p:ph type="title"/>
          </p:nvPr>
        </p:nvSpPr>
        <p:spPr/>
        <p:txBody>
          <a:bodyPr/>
          <a:lstStyle/>
          <a:p>
            <a:r>
              <a:rPr lang="en-US" dirty="0"/>
              <a:t>State Pension Age</a:t>
            </a:r>
            <a:endParaRPr lang="en-GB" dirty="0"/>
          </a:p>
        </p:txBody>
      </p:sp>
      <p:sp>
        <p:nvSpPr>
          <p:cNvPr id="7" name="Date Placeholder 6">
            <a:extLst>
              <a:ext uri="{FF2B5EF4-FFF2-40B4-BE49-F238E27FC236}">
                <a16:creationId xmlns:a16="http://schemas.microsoft.com/office/drawing/2014/main" id="{0229B5B0-FFD6-F84E-3AD8-B305E158F77F}"/>
              </a:ext>
            </a:extLst>
          </p:cNvPr>
          <p:cNvSpPr>
            <a:spLocks noGrp="1"/>
          </p:cNvSpPr>
          <p:nvPr>
            <p:ph type="dt" sz="half" idx="10"/>
          </p:nvPr>
        </p:nvSpPr>
        <p:spPr>
          <a:xfrm>
            <a:off x="11575" y="13716000"/>
            <a:ext cx="887413" cy="601344"/>
          </a:xfrm>
        </p:spPr>
        <p:txBody>
          <a:bodyPr/>
          <a:lstStyle/>
          <a:p>
            <a:fld id="{40DFF059-6BDC-4FCD-9879-8004047106D3}" type="datetime4">
              <a:rPr lang="en-GB" smtClean="0"/>
              <a:pPr/>
              <a:t>31 July 2024</a:t>
            </a:fld>
            <a:endParaRPr lang="de-DE"/>
          </a:p>
        </p:txBody>
      </p:sp>
      <p:sp>
        <p:nvSpPr>
          <p:cNvPr id="9" name="Slide Number Placeholder 8">
            <a:extLst>
              <a:ext uri="{FF2B5EF4-FFF2-40B4-BE49-F238E27FC236}">
                <a16:creationId xmlns:a16="http://schemas.microsoft.com/office/drawing/2014/main" id="{B348A325-1928-8420-28FE-CAFEA5D70396}"/>
              </a:ext>
            </a:extLst>
          </p:cNvPr>
          <p:cNvSpPr>
            <a:spLocks noGrp="1"/>
          </p:cNvSpPr>
          <p:nvPr>
            <p:ph type="sldNum" sz="quarter" idx="12"/>
          </p:nvPr>
        </p:nvSpPr>
        <p:spPr/>
        <p:txBody>
          <a:bodyPr/>
          <a:lstStyle/>
          <a:p>
            <a:fld id="{4CF15934-3EDC-49D4-8294-13D572B9231D}" type="slidenum">
              <a:rPr lang="de-DE" smtClean="0"/>
              <a:pPr/>
              <a:t>12</a:t>
            </a:fld>
            <a:endParaRPr lang="de-DE"/>
          </a:p>
        </p:txBody>
      </p:sp>
      <p:sp>
        <p:nvSpPr>
          <p:cNvPr id="19" name="Text Placeholder 18">
            <a:extLst>
              <a:ext uri="{FF2B5EF4-FFF2-40B4-BE49-F238E27FC236}">
                <a16:creationId xmlns:a16="http://schemas.microsoft.com/office/drawing/2014/main" id="{64719D48-EF1D-91EC-FDAF-BCF1105C102C}"/>
              </a:ext>
            </a:extLst>
          </p:cNvPr>
          <p:cNvSpPr>
            <a:spLocks noGrp="1"/>
          </p:cNvSpPr>
          <p:nvPr>
            <p:ph type="body" sz="quarter" idx="43"/>
          </p:nvPr>
        </p:nvSpPr>
        <p:spPr>
          <a:xfrm>
            <a:off x="898988" y="812169"/>
            <a:ext cx="6120000" cy="1002647"/>
          </a:xfrm>
        </p:spPr>
        <p:txBody>
          <a:bodyPr/>
          <a:lstStyle/>
          <a:p>
            <a:r>
              <a:rPr lang="en-GB" dirty="0"/>
              <a:t>Positioning Yourself for Retirement</a:t>
            </a:r>
          </a:p>
          <a:p>
            <a:endParaRPr lang="en-GB" dirty="0"/>
          </a:p>
        </p:txBody>
      </p:sp>
      <p:pic>
        <p:nvPicPr>
          <p:cNvPr id="10" name="Graphic 9">
            <a:hlinkClick r:id="rId3" action="ppaction://hlinksldjump"/>
            <a:extLst>
              <a:ext uri="{FF2B5EF4-FFF2-40B4-BE49-F238E27FC236}">
                <a16:creationId xmlns:a16="http://schemas.microsoft.com/office/drawing/2014/main" id="{84AEE148-387A-818C-ACA4-5B4A11C476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286530" y="0"/>
            <a:ext cx="1210056" cy="1210056"/>
          </a:xfrm>
          <a:prstGeom prst="rect">
            <a:avLst/>
          </a:prstGeom>
        </p:spPr>
      </p:pic>
      <p:sp>
        <p:nvSpPr>
          <p:cNvPr id="12" name="TextBox 11">
            <a:extLst>
              <a:ext uri="{FF2B5EF4-FFF2-40B4-BE49-F238E27FC236}">
                <a16:creationId xmlns:a16="http://schemas.microsoft.com/office/drawing/2014/main" id="{CE175EC1-1F69-08A4-386F-E253975B5CD9}"/>
              </a:ext>
            </a:extLst>
          </p:cNvPr>
          <p:cNvSpPr txBox="1"/>
          <p:nvPr/>
        </p:nvSpPr>
        <p:spPr>
          <a:xfrm>
            <a:off x="898989" y="3171144"/>
            <a:ext cx="11046577" cy="2831544"/>
          </a:xfrm>
          <a:prstGeom prst="rect">
            <a:avLst/>
          </a:prstGeom>
          <a:noFill/>
        </p:spPr>
        <p:txBody>
          <a:bodyPr wrap="square" rtlCol="0">
            <a:spAutoFit/>
          </a:bodyPr>
          <a:lstStyle/>
          <a:p>
            <a:pPr marL="285750" indent="-285750" algn="l">
              <a:buFont typeface="Arial" panose="020B0604020202020204" pitchFamily="34" charset="0"/>
              <a:buChar char="•"/>
            </a:pPr>
            <a:r>
              <a:rPr lang="en-GB" sz="3200" dirty="0">
                <a:solidFill>
                  <a:srgbClr val="333333"/>
                </a:solidFill>
              </a:rPr>
              <a:t>Was 60 for women, 65 for men</a:t>
            </a:r>
          </a:p>
          <a:p>
            <a:pPr marL="285750" indent="-285750" algn="l">
              <a:buFont typeface="Arial" panose="020B0604020202020204" pitchFamily="34" charset="0"/>
              <a:buChar char="•"/>
            </a:pPr>
            <a:r>
              <a:rPr lang="en-GB" sz="3200" dirty="0">
                <a:solidFill>
                  <a:srgbClr val="333333"/>
                </a:solidFill>
              </a:rPr>
              <a:t>Now 66 for anyone born before April 1960</a:t>
            </a:r>
          </a:p>
          <a:p>
            <a:pPr marL="285750" indent="-285750" algn="l">
              <a:buFont typeface="Arial" panose="020B0604020202020204" pitchFamily="34" charset="0"/>
              <a:buChar char="•"/>
            </a:pPr>
            <a:r>
              <a:rPr lang="en-GB" sz="3200" dirty="0">
                <a:solidFill>
                  <a:srgbClr val="333333"/>
                </a:solidFill>
              </a:rPr>
              <a:t>67 for anyone born between April 1960 and April 1977</a:t>
            </a:r>
          </a:p>
          <a:p>
            <a:pPr marL="285750" indent="-285750" algn="l">
              <a:buFont typeface="Arial" panose="020B0604020202020204" pitchFamily="34" charset="0"/>
              <a:buChar char="•"/>
            </a:pPr>
            <a:r>
              <a:rPr lang="en-GB" sz="3200" dirty="0">
                <a:solidFill>
                  <a:srgbClr val="333333"/>
                </a:solidFill>
              </a:rPr>
              <a:t>Rising to 68</a:t>
            </a:r>
          </a:p>
          <a:p>
            <a:pPr marL="285750" indent="-285750" algn="l">
              <a:buFont typeface="Arial" panose="020B0604020202020204" pitchFamily="34" charset="0"/>
              <a:buChar char="•"/>
            </a:pPr>
            <a:r>
              <a:rPr lang="en-GB" sz="3200" dirty="0">
                <a:solidFill>
                  <a:srgbClr val="333333"/>
                </a:solidFill>
              </a:rPr>
              <a:t>Further increases?</a:t>
            </a:r>
          </a:p>
          <a:p>
            <a:pPr marL="285750" indent="-285750" algn="l">
              <a:buFont typeface="Arial" panose="020B0604020202020204" pitchFamily="34" charset="0"/>
              <a:buChar char="•"/>
            </a:pPr>
            <a:endParaRPr lang="en-GB" dirty="0">
              <a:solidFill>
                <a:srgbClr val="333333"/>
              </a:solidFill>
            </a:endParaRPr>
          </a:p>
        </p:txBody>
      </p:sp>
      <p:pic>
        <p:nvPicPr>
          <p:cNvPr id="4" name="Picture 3">
            <a:extLst>
              <a:ext uri="{FF2B5EF4-FFF2-40B4-BE49-F238E27FC236}">
                <a16:creationId xmlns:a16="http://schemas.microsoft.com/office/drawing/2014/main" id="{CAF6E5BC-FD6F-A8CD-B04B-51CFAA916E6F}"/>
              </a:ext>
            </a:extLst>
          </p:cNvPr>
          <p:cNvPicPr>
            <a:picLocks noChangeAspect="1"/>
          </p:cNvPicPr>
          <p:nvPr/>
        </p:nvPicPr>
        <p:blipFill rotWithShape="1">
          <a:blip r:embed="rId6"/>
          <a:srcRect t="10300" r="2813" b="1864"/>
          <a:stretch/>
        </p:blipFill>
        <p:spPr>
          <a:xfrm>
            <a:off x="13482537" y="3171145"/>
            <a:ext cx="9707474" cy="8513504"/>
          </a:xfrm>
          <a:prstGeom prst="rect">
            <a:avLst/>
          </a:prstGeom>
        </p:spPr>
      </p:pic>
      <p:pic>
        <p:nvPicPr>
          <p:cNvPr id="8" name="Picture 7">
            <a:extLst>
              <a:ext uri="{FF2B5EF4-FFF2-40B4-BE49-F238E27FC236}">
                <a16:creationId xmlns:a16="http://schemas.microsoft.com/office/drawing/2014/main" id="{6CA52435-7C76-FDFA-DAD3-9A822B0E3D6F}"/>
              </a:ext>
            </a:extLst>
          </p:cNvPr>
          <p:cNvPicPr>
            <a:picLocks noChangeAspect="1"/>
          </p:cNvPicPr>
          <p:nvPr/>
        </p:nvPicPr>
        <p:blipFill>
          <a:blip r:embed="rId7"/>
          <a:stretch>
            <a:fillRect/>
          </a:stretch>
        </p:blipFill>
        <p:spPr>
          <a:xfrm>
            <a:off x="505839" y="6400574"/>
            <a:ext cx="12683757" cy="5815851"/>
          </a:xfrm>
          <a:prstGeom prst="rect">
            <a:avLst/>
          </a:prstGeom>
        </p:spPr>
      </p:pic>
      <p:sp>
        <p:nvSpPr>
          <p:cNvPr id="5" name="TextBox 4">
            <a:extLst>
              <a:ext uri="{FF2B5EF4-FFF2-40B4-BE49-F238E27FC236}">
                <a16:creationId xmlns:a16="http://schemas.microsoft.com/office/drawing/2014/main" id="{D36726A3-FD5A-40AD-2562-37F1A7671DD5}"/>
              </a:ext>
            </a:extLst>
          </p:cNvPr>
          <p:cNvSpPr txBox="1"/>
          <p:nvPr/>
        </p:nvSpPr>
        <p:spPr>
          <a:xfrm>
            <a:off x="746575" y="11927464"/>
            <a:ext cx="12202283" cy="1200329"/>
          </a:xfrm>
          <a:prstGeom prst="rect">
            <a:avLst/>
          </a:prstGeom>
          <a:noFill/>
        </p:spPr>
        <p:txBody>
          <a:bodyPr wrap="square">
            <a:spAutoFit/>
          </a:bodyPr>
          <a:lstStyle/>
          <a:p>
            <a:r>
              <a:rPr lang="en-GB" dirty="0">
                <a:hlinkClick r:id="rId8"/>
              </a:rPr>
              <a:t>State Pension age timetables (publishing.service.gov.uk)</a:t>
            </a:r>
            <a:endParaRPr lang="en-GB" dirty="0"/>
          </a:p>
          <a:p>
            <a:r>
              <a:rPr lang="en-GB" sz="1800" u="sng" dirty="0">
                <a:solidFill>
                  <a:srgbClr val="0563C1"/>
                </a:solidFill>
                <a:effectLst/>
                <a:latin typeface="Century Gothic" panose="020B0502020202020204" pitchFamily="34" charset="0"/>
                <a:ea typeface="Calibri" panose="020F0502020204030204" pitchFamily="34" charset="0"/>
                <a:hlinkClick r:id="rId8"/>
              </a:rPr>
              <a:t>https://assets.publishing.service.gov.uk/government/uploads/system/uploads/attachment_data/file/310231/spa-timetable.pdf</a:t>
            </a:r>
            <a:endParaRPr lang="en-GB" sz="1800" dirty="0">
              <a:effectLst/>
              <a:latin typeface="Calibri" panose="020F0502020204030204" pitchFamily="34" charset="0"/>
              <a:ea typeface="Calibri" panose="020F0502020204030204" pitchFamily="34" charset="0"/>
            </a:endParaRPr>
          </a:p>
          <a:p>
            <a:endParaRPr lang="en-GB" dirty="0"/>
          </a:p>
        </p:txBody>
      </p:sp>
      <p:sp>
        <p:nvSpPr>
          <p:cNvPr id="3" name="TextBox 2">
            <a:extLst>
              <a:ext uri="{FF2B5EF4-FFF2-40B4-BE49-F238E27FC236}">
                <a16:creationId xmlns:a16="http://schemas.microsoft.com/office/drawing/2014/main" id="{E5A11746-F519-C2AE-C486-B53C6ECFDB45}"/>
              </a:ext>
            </a:extLst>
          </p:cNvPr>
          <p:cNvSpPr txBox="1"/>
          <p:nvPr/>
        </p:nvSpPr>
        <p:spPr>
          <a:xfrm>
            <a:off x="13482537" y="12031759"/>
            <a:ext cx="12192000" cy="369332"/>
          </a:xfrm>
          <a:prstGeom prst="rect">
            <a:avLst/>
          </a:prstGeom>
          <a:noFill/>
        </p:spPr>
        <p:txBody>
          <a:bodyPr wrap="square">
            <a:spAutoFit/>
          </a:bodyPr>
          <a:lstStyle/>
          <a:p>
            <a:r>
              <a:rPr lang="en-GB" dirty="0">
                <a:solidFill>
                  <a:schemeClr val="tx1">
                    <a:lumMod val="50000"/>
                  </a:schemeClr>
                </a:solidFill>
                <a:latin typeface="Century Gothic" panose="020B0502020202020204" pitchFamily="34" charset="0"/>
                <a:cs typeface="Calibri" panose="020F0502020204030204" pitchFamily="34" charset="0"/>
              </a:rPr>
              <a:t>Source tracking link </a:t>
            </a:r>
            <a:r>
              <a:rPr lang="en-GB" sz="1800" u="sng" dirty="0">
                <a:solidFill>
                  <a:srgbClr val="0000FF"/>
                </a:solidFill>
                <a:effectLst/>
                <a:latin typeface="Century Gothic" panose="020B0502020202020204" pitchFamily="34" charset="0"/>
                <a:ea typeface="Calibri" panose="020F0502020204030204" pitchFamily="34" charset="0"/>
                <a:cs typeface="Calibri" panose="020F0502020204030204" pitchFamily="34" charset="0"/>
                <a:hlinkClick r:id="rId9"/>
              </a:rPr>
              <a:t>https://www.access.service.gov.uk/login/signin/creds</a:t>
            </a:r>
            <a:endParaRPr lang="en-GB" sz="1800" u="sng" dirty="0">
              <a:solidFill>
                <a:srgbClr val="0000FF"/>
              </a:solidFill>
              <a:effectLst/>
              <a:latin typeface="Century Gothic" panose="020B0502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3805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729A5B-7920-BFF3-27E9-DAD99FAA2028}"/>
              </a:ext>
            </a:extLst>
          </p:cNvPr>
          <p:cNvSpPr>
            <a:spLocks noGrp="1"/>
          </p:cNvSpPr>
          <p:nvPr>
            <p:ph type="title"/>
          </p:nvPr>
        </p:nvSpPr>
        <p:spPr/>
        <p:txBody>
          <a:bodyPr/>
          <a:lstStyle/>
          <a:p>
            <a:r>
              <a:rPr lang="en-US" dirty="0"/>
              <a:t>Pensions have an important role to play</a:t>
            </a:r>
          </a:p>
        </p:txBody>
      </p:sp>
      <p:sp>
        <p:nvSpPr>
          <p:cNvPr id="3" name="Date Placeholder 2">
            <a:extLst>
              <a:ext uri="{FF2B5EF4-FFF2-40B4-BE49-F238E27FC236}">
                <a16:creationId xmlns:a16="http://schemas.microsoft.com/office/drawing/2014/main" id="{ECDFBB8D-74C5-4B6C-1E2F-D8D41AB2AD90}"/>
              </a:ext>
            </a:extLst>
          </p:cNvPr>
          <p:cNvSpPr>
            <a:spLocks noGrp="1"/>
          </p:cNvSpPr>
          <p:nvPr>
            <p:ph type="dt" sz="half" idx="10"/>
          </p:nvPr>
        </p:nvSpPr>
        <p:spPr/>
        <p:txBody>
          <a:bodyPr/>
          <a:lstStyle/>
          <a:p>
            <a:fld id="{69506CBF-9F5B-4C82-AED5-14CCBFA0A8C6}" type="datetime4">
              <a:rPr lang="en-GB" smtClean="0"/>
              <a:t>31 July 2024</a:t>
            </a:fld>
            <a:endParaRPr lang="de-DE"/>
          </a:p>
        </p:txBody>
      </p:sp>
      <p:sp>
        <p:nvSpPr>
          <p:cNvPr id="5" name="Slide Number Placeholder 4">
            <a:extLst>
              <a:ext uri="{FF2B5EF4-FFF2-40B4-BE49-F238E27FC236}">
                <a16:creationId xmlns:a16="http://schemas.microsoft.com/office/drawing/2014/main" id="{38BAE553-0EAD-57DF-D104-CB35E43C39DC}"/>
              </a:ext>
            </a:extLst>
          </p:cNvPr>
          <p:cNvSpPr>
            <a:spLocks noGrp="1"/>
          </p:cNvSpPr>
          <p:nvPr>
            <p:ph type="sldNum" sz="quarter" idx="12"/>
          </p:nvPr>
        </p:nvSpPr>
        <p:spPr/>
        <p:txBody>
          <a:bodyPr/>
          <a:lstStyle/>
          <a:p>
            <a:fld id="{4CF15934-3EDC-49D4-8294-13D572B9231D}" type="slidenum">
              <a:rPr lang="de-DE" smtClean="0"/>
              <a:pPr/>
              <a:t>13</a:t>
            </a:fld>
            <a:endParaRPr lang="de-DE"/>
          </a:p>
        </p:txBody>
      </p:sp>
      <p:sp>
        <p:nvSpPr>
          <p:cNvPr id="15" name="Text Placeholder 14">
            <a:extLst>
              <a:ext uri="{FF2B5EF4-FFF2-40B4-BE49-F238E27FC236}">
                <a16:creationId xmlns:a16="http://schemas.microsoft.com/office/drawing/2014/main" id="{465DF324-0D27-F01C-71B2-95D5304F5DB8}"/>
              </a:ext>
            </a:extLst>
          </p:cNvPr>
          <p:cNvSpPr>
            <a:spLocks noGrp="1"/>
          </p:cNvSpPr>
          <p:nvPr>
            <p:ph type="body" sz="quarter" idx="43"/>
          </p:nvPr>
        </p:nvSpPr>
        <p:spPr/>
        <p:txBody>
          <a:bodyPr/>
          <a:lstStyle/>
          <a:p>
            <a:r>
              <a:rPr lang="en-GB" dirty="0"/>
              <a:t>Positioning Yourself for Retirement</a:t>
            </a:r>
          </a:p>
        </p:txBody>
      </p:sp>
      <p:sp>
        <p:nvSpPr>
          <p:cNvPr id="9" name="Oval 8">
            <a:extLst>
              <a:ext uri="{FF2B5EF4-FFF2-40B4-BE49-F238E27FC236}">
                <a16:creationId xmlns:a16="http://schemas.microsoft.com/office/drawing/2014/main" id="{9DF67E4C-8C22-D977-1359-6661C0DD693B}"/>
              </a:ext>
            </a:extLst>
          </p:cNvPr>
          <p:cNvSpPr/>
          <p:nvPr/>
        </p:nvSpPr>
        <p:spPr>
          <a:xfrm>
            <a:off x="8755327" y="3293281"/>
            <a:ext cx="6792992" cy="6792992"/>
          </a:xfrm>
          <a:prstGeom prst="ellipse">
            <a:avLst/>
          </a:prstGeom>
          <a:noFill/>
          <a:ln>
            <a:solidFill>
              <a:schemeClr val="bg1">
                <a:lumMod val="8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E75C6698-2F41-77AF-477B-234444098FBF}"/>
              </a:ext>
            </a:extLst>
          </p:cNvPr>
          <p:cNvGrpSpPr/>
          <p:nvPr/>
        </p:nvGrpSpPr>
        <p:grpSpPr>
          <a:xfrm>
            <a:off x="6757075" y="3711587"/>
            <a:ext cx="2274769" cy="2207890"/>
            <a:chOff x="4390590" y="1944785"/>
            <a:chExt cx="676682" cy="656787"/>
          </a:xfrm>
          <a:solidFill>
            <a:schemeClr val="accent4"/>
          </a:solidFill>
        </p:grpSpPr>
        <p:sp>
          <p:nvSpPr>
            <p:cNvPr id="12" name="Oval 11">
              <a:extLst>
                <a:ext uri="{FF2B5EF4-FFF2-40B4-BE49-F238E27FC236}">
                  <a16:creationId xmlns:a16="http://schemas.microsoft.com/office/drawing/2014/main" id="{F7B79AF4-CA48-3026-DBF8-77B35259CA93}"/>
                </a:ext>
              </a:extLst>
            </p:cNvPr>
            <p:cNvSpPr/>
            <p:nvPr/>
          </p:nvSpPr>
          <p:spPr>
            <a:xfrm>
              <a:off x="4390590" y="1944785"/>
              <a:ext cx="578287" cy="578287"/>
            </a:xfrm>
            <a:prstGeom prst="ellipse">
              <a:avLst/>
            </a:prstGeom>
            <a:grpFill/>
            <a:ln>
              <a:solidFill>
                <a:schemeClr val="accent4"/>
              </a:solidFill>
            </a:ln>
            <a:effectLst>
              <a:outerShdw blurRad="444500" sx="102000" sy="102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4400" dirty="0">
                  <a:solidFill>
                    <a:schemeClr val="bg1"/>
                  </a:solidFill>
                  <a:latin typeface="+mj-lt"/>
                </a:rPr>
                <a:t>04</a:t>
              </a:r>
            </a:p>
          </p:txBody>
        </p:sp>
        <p:sp>
          <p:nvSpPr>
            <p:cNvPr id="13" name="Oval 12">
              <a:extLst>
                <a:ext uri="{FF2B5EF4-FFF2-40B4-BE49-F238E27FC236}">
                  <a16:creationId xmlns:a16="http://schemas.microsoft.com/office/drawing/2014/main" id="{DFB1A958-BEFC-03B7-EC6C-547AEB740A83}"/>
                </a:ext>
              </a:extLst>
            </p:cNvPr>
            <p:cNvSpPr/>
            <p:nvPr/>
          </p:nvSpPr>
          <p:spPr>
            <a:xfrm>
              <a:off x="4983087" y="2517387"/>
              <a:ext cx="84185" cy="84185"/>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4A99C7B9-FC62-A5E5-5A90-622C80CE7C28}"/>
                </a:ext>
              </a:extLst>
            </p:cNvPr>
            <p:cNvCxnSpPr>
              <a:cxnSpLocks/>
              <a:stCxn id="13" idx="1"/>
            </p:cNvCxnSpPr>
            <p:nvPr/>
          </p:nvCxnSpPr>
          <p:spPr>
            <a:xfrm flipH="1" flipV="1">
              <a:off x="4765920" y="2340010"/>
              <a:ext cx="229496" cy="189707"/>
            </a:xfrm>
            <a:prstGeom prst="line">
              <a:avLst/>
            </a:prstGeom>
            <a:grpFill/>
            <a:ln>
              <a:solidFill>
                <a:schemeClr val="accent4"/>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87EA2DB9-CFDC-8BFF-46FD-1CAF45FCD63F}"/>
              </a:ext>
            </a:extLst>
          </p:cNvPr>
          <p:cNvGrpSpPr/>
          <p:nvPr/>
        </p:nvGrpSpPr>
        <p:grpSpPr>
          <a:xfrm>
            <a:off x="14691568" y="8619409"/>
            <a:ext cx="2773928" cy="2340440"/>
            <a:chOff x="14691568" y="9153914"/>
            <a:chExt cx="2773928" cy="2340440"/>
          </a:xfrm>
          <a:solidFill>
            <a:schemeClr val="accent2"/>
          </a:solidFill>
        </p:grpSpPr>
        <p:sp>
          <p:nvSpPr>
            <p:cNvPr id="18" name="Oval 17">
              <a:extLst>
                <a:ext uri="{FF2B5EF4-FFF2-40B4-BE49-F238E27FC236}">
                  <a16:creationId xmlns:a16="http://schemas.microsoft.com/office/drawing/2014/main" id="{05104CFC-47D4-1D06-8EA7-859137F7F387}"/>
                </a:ext>
              </a:extLst>
            </p:cNvPr>
            <p:cNvSpPr/>
            <p:nvPr/>
          </p:nvSpPr>
          <p:spPr>
            <a:xfrm>
              <a:off x="15521495" y="9550354"/>
              <a:ext cx="1944001" cy="1944000"/>
            </a:xfrm>
            <a:prstGeom prst="ellipse">
              <a:avLst/>
            </a:prstGeom>
            <a:grpFill/>
            <a:ln>
              <a:solidFill>
                <a:schemeClr val="accent2"/>
              </a:solidFill>
            </a:ln>
            <a:effectLst>
              <a:outerShdw blurRad="444500" sx="102000" sy="102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4400" dirty="0">
                  <a:solidFill>
                    <a:schemeClr val="bg1"/>
                  </a:solidFill>
                  <a:latin typeface="+mj-lt"/>
                </a:rPr>
                <a:t>02</a:t>
              </a:r>
            </a:p>
          </p:txBody>
        </p:sp>
        <p:sp>
          <p:nvSpPr>
            <p:cNvPr id="19" name="Oval 18">
              <a:extLst>
                <a:ext uri="{FF2B5EF4-FFF2-40B4-BE49-F238E27FC236}">
                  <a16:creationId xmlns:a16="http://schemas.microsoft.com/office/drawing/2014/main" id="{B5631B46-09D2-DC46-4B06-50F56507D8AC}"/>
                </a:ext>
              </a:extLst>
            </p:cNvPr>
            <p:cNvSpPr/>
            <p:nvPr/>
          </p:nvSpPr>
          <p:spPr>
            <a:xfrm>
              <a:off x="14691568" y="9153914"/>
              <a:ext cx="283001" cy="283001"/>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FE3CEA77-792B-F875-CD22-1ED198BD36BF}"/>
                </a:ext>
              </a:extLst>
            </p:cNvPr>
            <p:cNvCxnSpPr>
              <a:cxnSpLocks/>
              <a:endCxn id="19" idx="5"/>
            </p:cNvCxnSpPr>
            <p:nvPr/>
          </p:nvCxnSpPr>
          <p:spPr>
            <a:xfrm flipH="1" flipV="1">
              <a:off x="14933123" y="9395469"/>
              <a:ext cx="1114667" cy="1017599"/>
            </a:xfrm>
            <a:prstGeom prst="line">
              <a:avLst/>
            </a:prstGeom>
            <a:grpFill/>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13AB1887-C017-E8B3-5C8E-22ACD7C19F35}"/>
              </a:ext>
            </a:extLst>
          </p:cNvPr>
          <p:cNvGrpSpPr/>
          <p:nvPr/>
        </p:nvGrpSpPr>
        <p:grpSpPr>
          <a:xfrm>
            <a:off x="6757076" y="8555460"/>
            <a:ext cx="2824995" cy="2386145"/>
            <a:chOff x="4487883" y="4332958"/>
            <a:chExt cx="840359" cy="709813"/>
          </a:xfrm>
          <a:solidFill>
            <a:schemeClr val="accent3"/>
          </a:solidFill>
        </p:grpSpPr>
        <p:sp>
          <p:nvSpPr>
            <p:cNvPr id="22" name="Oval 21">
              <a:extLst>
                <a:ext uri="{FF2B5EF4-FFF2-40B4-BE49-F238E27FC236}">
                  <a16:creationId xmlns:a16="http://schemas.microsoft.com/office/drawing/2014/main" id="{004DBCDC-D637-63C7-A270-109DA857BC24}"/>
                </a:ext>
              </a:extLst>
            </p:cNvPr>
            <p:cNvSpPr/>
            <p:nvPr/>
          </p:nvSpPr>
          <p:spPr>
            <a:xfrm>
              <a:off x="4487883" y="4464484"/>
              <a:ext cx="578287" cy="578287"/>
            </a:xfrm>
            <a:prstGeom prst="ellipse">
              <a:avLst/>
            </a:prstGeom>
            <a:grpFill/>
            <a:ln>
              <a:solidFill>
                <a:schemeClr val="accent3"/>
              </a:solidFill>
            </a:ln>
            <a:effectLst>
              <a:outerShdw blurRad="444500" sx="102000" sy="102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4400" dirty="0">
                  <a:solidFill>
                    <a:schemeClr val="bg1"/>
                  </a:solidFill>
                  <a:latin typeface="+mj-lt"/>
                </a:rPr>
                <a:t>03</a:t>
              </a:r>
            </a:p>
          </p:txBody>
        </p:sp>
        <p:sp>
          <p:nvSpPr>
            <p:cNvPr id="23" name="Oval 22">
              <a:extLst>
                <a:ext uri="{FF2B5EF4-FFF2-40B4-BE49-F238E27FC236}">
                  <a16:creationId xmlns:a16="http://schemas.microsoft.com/office/drawing/2014/main" id="{22440E48-B4BF-DB92-C247-F77CD84C492D}"/>
                </a:ext>
              </a:extLst>
            </p:cNvPr>
            <p:cNvSpPr/>
            <p:nvPr/>
          </p:nvSpPr>
          <p:spPr>
            <a:xfrm>
              <a:off x="5244057" y="4332958"/>
              <a:ext cx="84185" cy="84185"/>
            </a:xfrm>
            <a:prstGeom prst="ellipse">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a:extLst>
                <a:ext uri="{FF2B5EF4-FFF2-40B4-BE49-F238E27FC236}">
                  <a16:creationId xmlns:a16="http://schemas.microsoft.com/office/drawing/2014/main" id="{F1B46855-E799-D160-2C34-4D0760C38D8B}"/>
                </a:ext>
              </a:extLst>
            </p:cNvPr>
            <p:cNvCxnSpPr>
              <a:cxnSpLocks/>
              <a:endCxn id="23" idx="3"/>
            </p:cNvCxnSpPr>
            <p:nvPr/>
          </p:nvCxnSpPr>
          <p:spPr>
            <a:xfrm flipV="1">
              <a:off x="4911380" y="4404814"/>
              <a:ext cx="345006" cy="219142"/>
            </a:xfrm>
            <a:prstGeom prst="line">
              <a:avLst/>
            </a:prstGeom>
            <a:grpFill/>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54C7657-F203-659F-7A07-CDA2DF188B07}"/>
              </a:ext>
            </a:extLst>
          </p:cNvPr>
          <p:cNvGrpSpPr/>
          <p:nvPr/>
        </p:nvGrpSpPr>
        <p:grpSpPr>
          <a:xfrm>
            <a:off x="15271807" y="3711588"/>
            <a:ext cx="2193689" cy="2216888"/>
            <a:chOff x="6391962" y="1931661"/>
            <a:chExt cx="652562" cy="659464"/>
          </a:xfrm>
          <a:effectLst/>
        </p:grpSpPr>
        <p:sp>
          <p:nvSpPr>
            <p:cNvPr id="26" name="Oval 25">
              <a:extLst>
                <a:ext uri="{FF2B5EF4-FFF2-40B4-BE49-F238E27FC236}">
                  <a16:creationId xmlns:a16="http://schemas.microsoft.com/office/drawing/2014/main" id="{51A45ADF-EF37-71E2-5F76-F2CCD9BA7676}"/>
                </a:ext>
              </a:extLst>
            </p:cNvPr>
            <p:cNvSpPr/>
            <p:nvPr/>
          </p:nvSpPr>
          <p:spPr>
            <a:xfrm>
              <a:off x="6466238" y="1931661"/>
              <a:ext cx="578286" cy="578287"/>
            </a:xfrm>
            <a:prstGeom prst="ellipse">
              <a:avLst/>
            </a:prstGeom>
            <a:solidFill>
              <a:schemeClr val="accent1"/>
            </a:solidFill>
            <a:ln>
              <a:noFill/>
            </a:ln>
            <a:effectLst>
              <a:outerShdw blurRad="444500" sx="102000" sy="102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4400" dirty="0">
                  <a:solidFill>
                    <a:schemeClr val="bg1"/>
                  </a:solidFill>
                  <a:latin typeface="+mj-lt"/>
                </a:rPr>
                <a:t>01</a:t>
              </a:r>
            </a:p>
          </p:txBody>
        </p:sp>
        <p:sp>
          <p:nvSpPr>
            <p:cNvPr id="27" name="Oval 26">
              <a:extLst>
                <a:ext uri="{FF2B5EF4-FFF2-40B4-BE49-F238E27FC236}">
                  <a16:creationId xmlns:a16="http://schemas.microsoft.com/office/drawing/2014/main" id="{831A604A-CF91-2309-BB97-64F24E76EB38}"/>
                </a:ext>
              </a:extLst>
            </p:cNvPr>
            <p:cNvSpPr/>
            <p:nvPr/>
          </p:nvSpPr>
          <p:spPr>
            <a:xfrm>
              <a:off x="6391962" y="2506940"/>
              <a:ext cx="84185" cy="841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89BCD3CF-0F7A-A5E2-10CE-532ED7699DCD}"/>
                </a:ext>
              </a:extLst>
            </p:cNvPr>
            <p:cNvCxnSpPr>
              <a:cxnSpLocks/>
              <a:stCxn id="27" idx="7"/>
            </p:cNvCxnSpPr>
            <p:nvPr/>
          </p:nvCxnSpPr>
          <p:spPr>
            <a:xfrm flipV="1">
              <a:off x="6463818" y="2203875"/>
              <a:ext cx="339364" cy="315393"/>
            </a:xfrm>
            <a:prstGeom prst="line">
              <a:avLst/>
            </a:prstGeom>
            <a:ln>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sp>
        <p:nvSpPr>
          <p:cNvPr id="29" name="Oval 28">
            <a:extLst>
              <a:ext uri="{FF2B5EF4-FFF2-40B4-BE49-F238E27FC236}">
                <a16:creationId xmlns:a16="http://schemas.microsoft.com/office/drawing/2014/main" id="{ECDBCEDF-FEF5-F488-8B79-3AAED4E954F7}"/>
              </a:ext>
            </a:extLst>
          </p:cNvPr>
          <p:cNvSpPr/>
          <p:nvPr/>
        </p:nvSpPr>
        <p:spPr>
          <a:xfrm>
            <a:off x="9173632" y="3711586"/>
            <a:ext cx="5956383" cy="5956383"/>
          </a:xfrm>
          <a:prstGeom prst="ellipse">
            <a:avLst/>
          </a:prstGeom>
          <a:solidFill>
            <a:schemeClr val="bg1"/>
          </a:solidFill>
          <a:ln>
            <a:noFill/>
          </a:ln>
          <a:effectLst>
            <a:outerShdw blurRad="444500" sx="102000" sy="102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C40DE109-E74A-42D9-5AEB-77B76FDA8678}"/>
              </a:ext>
            </a:extLst>
          </p:cNvPr>
          <p:cNvSpPr/>
          <p:nvPr/>
        </p:nvSpPr>
        <p:spPr>
          <a:xfrm>
            <a:off x="9810939" y="4345588"/>
            <a:ext cx="4681768" cy="4681768"/>
          </a:xfrm>
          <a:prstGeom prst="ellipse">
            <a:avLst/>
          </a:prstGeom>
          <a:no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487C1B25-551C-2FD2-4E94-CF4F291A7F26}"/>
              </a:ext>
            </a:extLst>
          </p:cNvPr>
          <p:cNvSpPr/>
          <p:nvPr/>
        </p:nvSpPr>
        <p:spPr>
          <a:xfrm>
            <a:off x="12090994" y="4221146"/>
            <a:ext cx="248881" cy="24888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231AE53B-36D0-5C1E-A733-C4CD7FB2DC77}"/>
              </a:ext>
            </a:extLst>
          </p:cNvPr>
          <p:cNvSpPr/>
          <p:nvPr/>
        </p:nvSpPr>
        <p:spPr>
          <a:xfrm>
            <a:off x="12098604" y="8909527"/>
            <a:ext cx="248881" cy="24888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505956-E0F4-0902-9758-803374C949E1}"/>
              </a:ext>
            </a:extLst>
          </p:cNvPr>
          <p:cNvSpPr/>
          <p:nvPr/>
        </p:nvSpPr>
        <p:spPr>
          <a:xfrm>
            <a:off x="18162603" y="4395844"/>
            <a:ext cx="4831442" cy="461665"/>
          </a:xfrm>
          <a:prstGeom prst="rect">
            <a:avLst/>
          </a:prstGeom>
        </p:spPr>
        <p:txBody>
          <a:bodyPr wrap="square">
            <a:spAutoFit/>
          </a:bodyPr>
          <a:lstStyle/>
          <a:p>
            <a:r>
              <a:rPr lang="en-GB" sz="2400" dirty="0">
                <a:solidFill>
                  <a:schemeClr val="accent1"/>
                </a:solidFill>
                <a:latin typeface="Evelyn Raleway SemiBold" panose="020B0703030101060003" pitchFamily="34" charset="0"/>
              </a:rPr>
              <a:t>Tax relief on contributions*</a:t>
            </a:r>
          </a:p>
        </p:txBody>
      </p:sp>
      <p:sp>
        <p:nvSpPr>
          <p:cNvPr id="34" name="Rectangle 33">
            <a:extLst>
              <a:ext uri="{FF2B5EF4-FFF2-40B4-BE49-F238E27FC236}">
                <a16:creationId xmlns:a16="http://schemas.microsoft.com/office/drawing/2014/main" id="{7F49B3DE-0F2C-1C46-791C-D4B0B5E01780}"/>
              </a:ext>
            </a:extLst>
          </p:cNvPr>
          <p:cNvSpPr/>
          <p:nvPr/>
        </p:nvSpPr>
        <p:spPr>
          <a:xfrm>
            <a:off x="18162603" y="9572350"/>
            <a:ext cx="3502911" cy="830997"/>
          </a:xfrm>
          <a:prstGeom prst="rect">
            <a:avLst/>
          </a:prstGeom>
        </p:spPr>
        <p:txBody>
          <a:bodyPr wrap="square">
            <a:spAutoFit/>
          </a:bodyPr>
          <a:lstStyle/>
          <a:p>
            <a:r>
              <a:rPr lang="en-US" sz="2400" dirty="0">
                <a:solidFill>
                  <a:schemeClr val="accent2"/>
                </a:solidFill>
                <a:latin typeface="Evelyn Raleway SemiBold" panose="020B0703030101060003" pitchFamily="34" charset="0"/>
              </a:rPr>
              <a:t>Free from income </a:t>
            </a:r>
            <a:br>
              <a:rPr lang="en-US" sz="2400" dirty="0">
                <a:solidFill>
                  <a:schemeClr val="accent2"/>
                </a:solidFill>
                <a:latin typeface="Evelyn Raleway SemiBold" panose="020B0703030101060003" pitchFamily="34" charset="0"/>
              </a:rPr>
            </a:br>
            <a:r>
              <a:rPr lang="en-US" sz="2400" dirty="0">
                <a:solidFill>
                  <a:schemeClr val="accent2"/>
                </a:solidFill>
                <a:latin typeface="Evelyn Raleway SemiBold" panose="020B0703030101060003" pitchFamily="34" charset="0"/>
              </a:rPr>
              <a:t>and capital gains tax </a:t>
            </a:r>
          </a:p>
        </p:txBody>
      </p:sp>
      <p:sp>
        <p:nvSpPr>
          <p:cNvPr id="35" name="Rectangle 34">
            <a:extLst>
              <a:ext uri="{FF2B5EF4-FFF2-40B4-BE49-F238E27FC236}">
                <a16:creationId xmlns:a16="http://schemas.microsoft.com/office/drawing/2014/main" id="{541ED2FA-FE1F-B581-AA4C-152505EB027A}"/>
              </a:ext>
            </a:extLst>
          </p:cNvPr>
          <p:cNvSpPr/>
          <p:nvPr/>
        </p:nvSpPr>
        <p:spPr>
          <a:xfrm>
            <a:off x="887413" y="9878563"/>
            <a:ext cx="5204625" cy="830997"/>
          </a:xfrm>
          <a:prstGeom prst="rect">
            <a:avLst/>
          </a:prstGeom>
        </p:spPr>
        <p:txBody>
          <a:bodyPr wrap="square">
            <a:spAutoFit/>
          </a:bodyPr>
          <a:lstStyle/>
          <a:p>
            <a:pPr algn="r"/>
            <a:r>
              <a:rPr lang="en-US" sz="2400" dirty="0">
                <a:solidFill>
                  <a:schemeClr val="accent3"/>
                </a:solidFill>
                <a:latin typeface="Evelyn Raleway SemiBold" panose="020B0703030101060003" pitchFamily="34" charset="0"/>
              </a:rPr>
              <a:t>Outside of estate for Inheritance tax (IHT)</a:t>
            </a:r>
          </a:p>
        </p:txBody>
      </p:sp>
      <p:sp>
        <p:nvSpPr>
          <p:cNvPr id="36" name="Rectangle 35">
            <a:extLst>
              <a:ext uri="{FF2B5EF4-FFF2-40B4-BE49-F238E27FC236}">
                <a16:creationId xmlns:a16="http://schemas.microsoft.com/office/drawing/2014/main" id="{600C18C2-903F-EB8E-02A7-8E4B29627B7F}"/>
              </a:ext>
            </a:extLst>
          </p:cNvPr>
          <p:cNvSpPr/>
          <p:nvPr/>
        </p:nvSpPr>
        <p:spPr>
          <a:xfrm>
            <a:off x="1505745" y="4345586"/>
            <a:ext cx="4586293" cy="461665"/>
          </a:xfrm>
          <a:prstGeom prst="rect">
            <a:avLst/>
          </a:prstGeom>
        </p:spPr>
        <p:txBody>
          <a:bodyPr wrap="square">
            <a:spAutoFit/>
          </a:bodyPr>
          <a:lstStyle/>
          <a:p>
            <a:pPr algn="r"/>
            <a:r>
              <a:rPr lang="en-US" sz="2400" dirty="0">
                <a:solidFill>
                  <a:schemeClr val="accent4"/>
                </a:solidFill>
                <a:latin typeface="Evelyn Raleway SemiBold" panose="020B0703030101060003" pitchFamily="34" charset="0"/>
              </a:rPr>
              <a:t>25% tax free lump sum**</a:t>
            </a:r>
          </a:p>
        </p:txBody>
      </p:sp>
      <p:sp>
        <p:nvSpPr>
          <p:cNvPr id="37" name="Title 1">
            <a:extLst>
              <a:ext uri="{FF2B5EF4-FFF2-40B4-BE49-F238E27FC236}">
                <a16:creationId xmlns:a16="http://schemas.microsoft.com/office/drawing/2014/main" id="{0CC89C9E-DCB2-8F53-B541-CBB2496750D3}"/>
              </a:ext>
            </a:extLst>
          </p:cNvPr>
          <p:cNvSpPr txBox="1">
            <a:spLocks/>
          </p:cNvSpPr>
          <p:nvPr/>
        </p:nvSpPr>
        <p:spPr>
          <a:xfrm>
            <a:off x="10353010" y="6453226"/>
            <a:ext cx="3740067" cy="590931"/>
          </a:xfrm>
          <a:prstGeom prst="rect">
            <a:avLst/>
          </a:prstGeom>
        </p:spPr>
        <p:txBody>
          <a:bodyPr vert="horz" wrap="square" lIns="0" tIns="45720" rIns="91440" bIns="45720" rtlCol="0" anchor="b">
            <a:spAutoFit/>
          </a:bodyPr>
          <a:lstStyle>
            <a:lvl1pPr algn="l" defTabSz="18288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3600" b="1" dirty="0">
                <a:solidFill>
                  <a:schemeClr val="tx2"/>
                </a:solidFill>
                <a:latin typeface="+mn-lt"/>
              </a:rPr>
              <a:t>Pensions</a:t>
            </a:r>
          </a:p>
        </p:txBody>
      </p:sp>
      <p:sp>
        <p:nvSpPr>
          <p:cNvPr id="38" name="TextBox 37">
            <a:extLst>
              <a:ext uri="{FF2B5EF4-FFF2-40B4-BE49-F238E27FC236}">
                <a16:creationId xmlns:a16="http://schemas.microsoft.com/office/drawing/2014/main" id="{D581FA6C-B3D6-3DBA-9E35-DD2881DE2CB3}"/>
              </a:ext>
            </a:extLst>
          </p:cNvPr>
          <p:cNvSpPr txBox="1"/>
          <p:nvPr/>
        </p:nvSpPr>
        <p:spPr>
          <a:xfrm>
            <a:off x="898988" y="11602004"/>
            <a:ext cx="20766526" cy="1077218"/>
          </a:xfrm>
          <a:prstGeom prst="rect">
            <a:avLst/>
          </a:prstGeom>
          <a:noFill/>
        </p:spPr>
        <p:txBody>
          <a:bodyPr wrap="square" lIns="0" rtlCol="0">
            <a:spAutoFit/>
          </a:bodyPr>
          <a:lstStyle/>
          <a:p>
            <a:pPr algn="l"/>
            <a:r>
              <a:rPr lang="en-US" sz="2800" dirty="0">
                <a:effectLst/>
                <a:ea typeface="Times New Roman" panose="02020603050405020304" pitchFamily="18" charset="0"/>
                <a:cs typeface="Calibri" panose="020F0502020204030204" pitchFamily="34" charset="0"/>
              </a:rPr>
              <a:t>Tax reliefs and allowances depend on individual circumstances and are subject to change</a:t>
            </a:r>
            <a:br>
              <a:rPr lang="en-US" dirty="0">
                <a:solidFill>
                  <a:srgbClr val="333333"/>
                </a:solidFill>
              </a:rPr>
            </a:br>
            <a:r>
              <a:rPr lang="en-US" dirty="0">
                <a:solidFill>
                  <a:srgbClr val="333333"/>
                </a:solidFill>
              </a:rPr>
              <a:t>*Contributions within the Annual Allowance. </a:t>
            </a:r>
            <a:br>
              <a:rPr lang="en-US" dirty="0">
                <a:solidFill>
                  <a:srgbClr val="333333"/>
                </a:solidFill>
              </a:rPr>
            </a:br>
            <a:r>
              <a:rPr lang="en-US" dirty="0">
                <a:solidFill>
                  <a:srgbClr val="333333"/>
                </a:solidFill>
              </a:rPr>
              <a:t>**Money Purchase pensions, if within the Lifetime Allowance. The amount of tax-free lump sum may vary.</a:t>
            </a:r>
          </a:p>
        </p:txBody>
      </p:sp>
      <p:pic>
        <p:nvPicPr>
          <p:cNvPr id="39" name="Graphic 38">
            <a:hlinkClick r:id="rId4" action="ppaction://hlinksldjump"/>
            <a:extLst>
              <a:ext uri="{FF2B5EF4-FFF2-40B4-BE49-F238E27FC236}">
                <a16:creationId xmlns:a16="http://schemas.microsoft.com/office/drawing/2014/main" id="{172B3A7E-1E9E-0BB4-DCAA-ED39244D05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286530" y="0"/>
            <a:ext cx="1210056" cy="1210056"/>
          </a:xfrm>
          <a:prstGeom prst="rect">
            <a:avLst/>
          </a:prstGeom>
        </p:spPr>
      </p:pic>
    </p:spTree>
    <p:extLst>
      <p:ext uri="{BB962C8B-B14F-4D97-AF65-F5344CB8AC3E}">
        <p14:creationId xmlns:p14="http://schemas.microsoft.com/office/powerpoint/2010/main" val="359158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heel(1)">
                                      <p:cBhvr>
                                        <p:cTn id="11" dur="1000"/>
                                        <p:tgtEl>
                                          <p:spTgt spid="30"/>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par>
                          <p:cTn id="22" fill="hold">
                            <p:stCondLst>
                              <p:cond delay="2000"/>
                            </p:stCondLst>
                            <p:childTnLst>
                              <p:par>
                                <p:cTn id="23" presetID="21" presetClass="entr" presetSubtype="1"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1)">
                                      <p:cBhvr>
                                        <p:cTn id="25" dur="1000"/>
                                        <p:tgtEl>
                                          <p:spTgt spid="9"/>
                                        </p:tgtEl>
                                      </p:cBhvr>
                                    </p:animEffect>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42" presetClass="path" presetSubtype="0" accel="50000" decel="50000" fill="hold" nodeType="withEffect">
                                  <p:stCondLst>
                                    <p:cond delay="0"/>
                                  </p:stCondLst>
                                  <p:childTnLst>
                                    <p:animMotion origin="layout" path="M -0.01478 0.02454 L 9.375E-7 1.11111E-6 " pathEditMode="relative" rAng="0" ptsTypes="AA">
                                      <p:cBhvr>
                                        <p:cTn id="31" dur="500" fill="hold"/>
                                        <p:tgtEl>
                                          <p:spTgt spid="25"/>
                                        </p:tgtEl>
                                        <p:attrNameLst>
                                          <p:attrName>ppt_x</p:attrName>
                                          <p:attrName>ppt_y</p:attrName>
                                        </p:attrNameLst>
                                      </p:cBhvr>
                                      <p:rCtr x="736" y="-1227"/>
                                    </p:animMotion>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par>
                                <p:cTn id="36" presetID="63" presetClass="path" presetSubtype="0" accel="50000" decel="50000" fill="hold" grpId="1" nodeType="withEffect">
                                  <p:stCondLst>
                                    <p:cond delay="0"/>
                                  </p:stCondLst>
                                  <p:childTnLst>
                                    <p:animMotion origin="layout" path="M -0.01738 1.48148E-6 L -2.08333E-7 1.48148E-6 " pathEditMode="relative" rAng="0" ptsTypes="AA">
                                      <p:cBhvr>
                                        <p:cTn id="37" dur="500" fill="hold"/>
                                        <p:tgtEl>
                                          <p:spTgt spid="33"/>
                                        </p:tgtEl>
                                        <p:attrNameLst>
                                          <p:attrName>ppt_x</p:attrName>
                                          <p:attrName>ppt_y</p:attrName>
                                        </p:attrNameLst>
                                      </p:cBhvr>
                                      <p:rCtr x="866" y="0"/>
                                    </p:animMotion>
                                  </p:childTnLst>
                                </p:cTn>
                              </p:par>
                            </p:childTnLst>
                          </p:cTn>
                        </p:par>
                        <p:par>
                          <p:cTn id="38" fill="hold">
                            <p:stCondLst>
                              <p:cond delay="40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42" presetClass="path" presetSubtype="0" accel="50000" decel="50000" fill="hold" nodeType="withEffect">
                                  <p:stCondLst>
                                    <p:cond delay="0"/>
                                  </p:stCondLst>
                                  <p:childTnLst>
                                    <p:animMotion origin="layout" path="M -0.01797 -0.02037 L -0.00052 0.00186 " pathEditMode="relative" rAng="0" ptsTypes="AA">
                                      <p:cBhvr>
                                        <p:cTn id="43" dur="500" fill="hold"/>
                                        <p:tgtEl>
                                          <p:spTgt spid="17"/>
                                        </p:tgtEl>
                                        <p:attrNameLst>
                                          <p:attrName>ppt_x</p:attrName>
                                          <p:attrName>ppt_y</p:attrName>
                                        </p:attrNameLst>
                                      </p:cBhvr>
                                      <p:rCtr x="872" y="1111"/>
                                    </p:animMotion>
                                  </p:childTnLst>
                                </p:cTn>
                              </p:par>
                            </p:childTnLst>
                          </p:cTn>
                        </p:par>
                        <p:par>
                          <p:cTn id="44" fill="hold">
                            <p:stCondLst>
                              <p:cond delay="4500"/>
                            </p:stCondLst>
                            <p:childTnLst>
                              <p:par>
                                <p:cTn id="45" presetID="10" presetClass="entr" presetSubtype="0" fill="hold" grpId="0"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par>
                                <p:cTn id="48" presetID="63" presetClass="path" presetSubtype="0" accel="50000" decel="50000" fill="hold" grpId="1" nodeType="withEffect">
                                  <p:stCondLst>
                                    <p:cond delay="0"/>
                                  </p:stCondLst>
                                  <p:childTnLst>
                                    <p:animMotion origin="layout" path="M -0.01739 5E-6 L 3.33333E-6 5E-6 " pathEditMode="relative" rAng="0" ptsTypes="AA">
                                      <p:cBhvr>
                                        <p:cTn id="49" dur="500" fill="hold"/>
                                        <p:tgtEl>
                                          <p:spTgt spid="34"/>
                                        </p:tgtEl>
                                        <p:attrNameLst>
                                          <p:attrName>ppt_x</p:attrName>
                                          <p:attrName>ppt_y</p:attrName>
                                        </p:attrNameLst>
                                      </p:cBhvr>
                                      <p:rCtr x="866" y="0"/>
                                    </p:animMotion>
                                  </p:childTnLst>
                                </p:cTn>
                              </p:par>
                            </p:childTnLst>
                          </p:cTn>
                        </p:par>
                        <p:par>
                          <p:cTn id="50" fill="hold">
                            <p:stCondLst>
                              <p:cond delay="5000"/>
                            </p:stCondLst>
                            <p:childTnLst>
                              <p:par>
                                <p:cTn id="51" presetID="10" presetClass="entr" presetSubtype="0"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42" presetClass="path" presetSubtype="0" accel="50000" decel="50000" fill="hold" nodeType="withEffect">
                                  <p:stCondLst>
                                    <p:cond delay="0"/>
                                  </p:stCondLst>
                                  <p:childTnLst>
                                    <p:animMotion origin="layout" path="M 0.01425 -0.02303 L 3.95833E-6 1.85185E-6 " pathEditMode="relative" rAng="0" ptsTypes="AA">
                                      <p:cBhvr>
                                        <p:cTn id="55" dur="500" fill="hold"/>
                                        <p:tgtEl>
                                          <p:spTgt spid="21"/>
                                        </p:tgtEl>
                                        <p:attrNameLst>
                                          <p:attrName>ppt_x</p:attrName>
                                          <p:attrName>ppt_y</p:attrName>
                                        </p:attrNameLst>
                                      </p:cBhvr>
                                      <p:rCtr x="-716" y="1146"/>
                                    </p:animMotion>
                                  </p:childTnLst>
                                </p:cTn>
                              </p:par>
                            </p:childTnLst>
                          </p:cTn>
                        </p:par>
                        <p:par>
                          <p:cTn id="56" fill="hold">
                            <p:stCondLst>
                              <p:cond delay="5500"/>
                            </p:stCondLst>
                            <p:childTnLst>
                              <p:par>
                                <p:cTn id="57" presetID="10" presetClass="entr" presetSubtype="0" fill="hold" grpId="0" nodeType="after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par>
                                <p:cTn id="60" presetID="35" presetClass="path" presetSubtype="0" accel="50000" decel="50000" fill="hold" grpId="1" nodeType="withEffect">
                                  <p:stCondLst>
                                    <p:cond delay="0"/>
                                  </p:stCondLst>
                                  <p:childTnLst>
                                    <p:animMotion origin="layout" path="M 0.01712 2.96296E-6 L 1.14583E-6 2.96296E-6 " pathEditMode="relative" rAng="0" ptsTypes="AA">
                                      <p:cBhvr>
                                        <p:cTn id="61" dur="500" fill="hold"/>
                                        <p:tgtEl>
                                          <p:spTgt spid="35"/>
                                        </p:tgtEl>
                                        <p:attrNameLst>
                                          <p:attrName>ppt_x</p:attrName>
                                          <p:attrName>ppt_y</p:attrName>
                                        </p:attrNameLst>
                                      </p:cBhvr>
                                      <p:rCtr x="-859" y="0"/>
                                    </p:animMotion>
                                  </p:childTnLst>
                                </p:cTn>
                              </p:par>
                            </p:childTnLst>
                          </p:cTn>
                        </p:par>
                        <p:par>
                          <p:cTn id="62" fill="hold">
                            <p:stCondLst>
                              <p:cond delay="6000"/>
                            </p:stCondLst>
                            <p:childTnLst>
                              <p:par>
                                <p:cTn id="63" presetID="10" presetClass="entr" presetSubtype="0" fill="hold" nodeType="after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500"/>
                                        <p:tgtEl>
                                          <p:spTgt spid="10"/>
                                        </p:tgtEl>
                                      </p:cBhvr>
                                    </p:animEffect>
                                  </p:childTnLst>
                                </p:cTn>
                              </p:par>
                              <p:par>
                                <p:cTn id="66" presetID="42" presetClass="path" presetSubtype="0" accel="50000" decel="50000" fill="hold" nodeType="withEffect">
                                  <p:stCondLst>
                                    <p:cond delay="0"/>
                                  </p:stCondLst>
                                  <p:childTnLst>
                                    <p:animMotion origin="layout" path="M 0.01204 0.01655 L 2.08333E-6 -1.66667E-6 " pathEditMode="relative" rAng="0" ptsTypes="AA">
                                      <p:cBhvr>
                                        <p:cTn id="67" dur="500" fill="hold"/>
                                        <p:tgtEl>
                                          <p:spTgt spid="10"/>
                                        </p:tgtEl>
                                        <p:attrNameLst>
                                          <p:attrName>ppt_x</p:attrName>
                                          <p:attrName>ppt_y</p:attrName>
                                        </p:attrNameLst>
                                      </p:cBhvr>
                                      <p:rCtr x="-605" y="-833"/>
                                    </p:animMotion>
                                  </p:childTnLst>
                                </p:cTn>
                              </p:par>
                            </p:childTnLst>
                          </p:cTn>
                        </p:par>
                        <p:par>
                          <p:cTn id="68" fill="hold">
                            <p:stCondLst>
                              <p:cond delay="6500"/>
                            </p:stCondLst>
                            <p:childTnLst>
                              <p:par>
                                <p:cTn id="69" presetID="10" presetClass="entr" presetSubtype="0" fill="hold" grpId="0" nodeType="after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fade">
                                      <p:cBhvr>
                                        <p:cTn id="71" dur="500"/>
                                        <p:tgtEl>
                                          <p:spTgt spid="36"/>
                                        </p:tgtEl>
                                      </p:cBhvr>
                                    </p:animEffect>
                                  </p:childTnLst>
                                </p:cTn>
                              </p:par>
                              <p:par>
                                <p:cTn id="72" presetID="35" presetClass="path" presetSubtype="0" accel="50000" decel="50000" fill="hold" grpId="1" nodeType="withEffect">
                                  <p:stCondLst>
                                    <p:cond delay="0"/>
                                  </p:stCondLst>
                                  <p:childTnLst>
                                    <p:animMotion origin="layout" path="M 0.01713 -4.81481E-6 L -4.27083E-6 -4.81481E-6 " pathEditMode="relative" rAng="0" ptsTypes="AA">
                                      <p:cBhvr>
                                        <p:cTn id="73" dur="500" fill="hold"/>
                                        <p:tgtEl>
                                          <p:spTgt spid="36"/>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9" grpId="0" animBg="1"/>
      <p:bldP spid="30" grpId="0" animBg="1"/>
      <p:bldP spid="31" grpId="0" animBg="1"/>
      <p:bldP spid="32" grpId="0" animBg="1"/>
      <p:bldP spid="33" grpId="0"/>
      <p:bldP spid="33" grpId="1"/>
      <p:bldP spid="34" grpId="0"/>
      <p:bldP spid="34" grpId="1"/>
      <p:bldP spid="35" grpId="0"/>
      <p:bldP spid="35" grpId="1"/>
      <p:bldP spid="36" grpId="0"/>
      <p:bldP spid="36" grpId="1"/>
      <p:bldP spid="37" grpId="0"/>
    </p:bldLst>
  </p:timing>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21E57F5-255E-F27E-5E83-D8C03386091C}"/>
              </a:ext>
            </a:extLst>
          </p:cNvPr>
          <p:cNvGrpSpPr/>
          <p:nvPr/>
        </p:nvGrpSpPr>
        <p:grpSpPr>
          <a:xfrm>
            <a:off x="1542505" y="4119415"/>
            <a:ext cx="8577863" cy="4757322"/>
            <a:chOff x="887413" y="4119415"/>
            <a:chExt cx="8577863" cy="4757322"/>
          </a:xfrm>
        </p:grpSpPr>
        <p:cxnSp>
          <p:nvCxnSpPr>
            <p:cNvPr id="25" name="Straight Connector 24">
              <a:extLst>
                <a:ext uri="{FF2B5EF4-FFF2-40B4-BE49-F238E27FC236}">
                  <a16:creationId xmlns:a16="http://schemas.microsoft.com/office/drawing/2014/main" id="{EB62FCE4-670B-4342-8543-FC8A06DD67EF}"/>
                </a:ext>
              </a:extLst>
            </p:cNvPr>
            <p:cNvCxnSpPr>
              <a:cxnSpLocks/>
            </p:cNvCxnSpPr>
            <p:nvPr/>
          </p:nvCxnSpPr>
          <p:spPr>
            <a:xfrm>
              <a:off x="900000" y="5223256"/>
              <a:ext cx="8565276"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593A0D6-AB63-9F1A-CF5E-84F2EAFAFA0B}"/>
                </a:ext>
              </a:extLst>
            </p:cNvPr>
            <p:cNvGrpSpPr/>
            <p:nvPr/>
          </p:nvGrpSpPr>
          <p:grpSpPr>
            <a:xfrm>
              <a:off x="887413" y="4119415"/>
              <a:ext cx="8326396" cy="4757322"/>
              <a:chOff x="887413" y="4119415"/>
              <a:chExt cx="8326396" cy="4757322"/>
            </a:xfrm>
          </p:grpSpPr>
          <p:sp>
            <p:nvSpPr>
              <p:cNvPr id="6" name="Title 1">
                <a:extLst>
                  <a:ext uri="{FF2B5EF4-FFF2-40B4-BE49-F238E27FC236}">
                    <a16:creationId xmlns:a16="http://schemas.microsoft.com/office/drawing/2014/main" id="{BB1A09D4-BEE5-4C50-B620-2496CD2E5860}"/>
                  </a:ext>
                </a:extLst>
              </p:cNvPr>
              <p:cNvSpPr txBox="1">
                <a:spLocks/>
              </p:cNvSpPr>
              <p:nvPr/>
            </p:nvSpPr>
            <p:spPr>
              <a:xfrm>
                <a:off x="900328" y="4119415"/>
                <a:ext cx="7654710" cy="457268"/>
              </a:xfrm>
              <a:prstGeom prst="rect">
                <a:avLst/>
              </a:prstGeom>
              <a:noFill/>
            </p:spPr>
            <p:txBody>
              <a:bodyPr vert="horz" lIns="0" tIns="0" rIns="0" bIns="0" rtlCol="0" anchor="t">
                <a:noAutofit/>
              </a:bodyPr>
              <a:lstStyle>
                <a:lvl1pPr algn="ctr" defTabSz="914400" rtl="0" eaLnBrk="1" latinLnBrk="0" hangingPunct="1">
                  <a:lnSpc>
                    <a:spcPct val="90000"/>
                  </a:lnSpc>
                  <a:spcBef>
                    <a:spcPct val="0"/>
                  </a:spcBef>
                  <a:buNone/>
                  <a:defRPr sz="6000" b="0" i="0" kern="1200">
                    <a:solidFill>
                      <a:schemeClr val="tx1"/>
                    </a:solidFill>
                    <a:latin typeface="Franklin Gothic Book" panose="020B0503020102020204" pitchFamily="34" charset="0"/>
                    <a:ea typeface="+mj-ea"/>
                    <a:cs typeface="+mj-cs"/>
                  </a:defRPr>
                </a:lvl1pPr>
              </a:lstStyle>
              <a:p>
                <a:pPr algn="l"/>
                <a:r>
                  <a:rPr lang="en-US" sz="3600" dirty="0">
                    <a:solidFill>
                      <a:schemeClr val="bg2"/>
                    </a:solidFill>
                    <a:latin typeface="Evelyn Raleway SemiBold" panose="020B0703030101060003" pitchFamily="34" charset="0"/>
                  </a:rPr>
                  <a:t>Basic rate tax payer</a:t>
                </a:r>
              </a:p>
            </p:txBody>
          </p:sp>
          <p:sp>
            <p:nvSpPr>
              <p:cNvPr id="8" name="TextBox 7">
                <a:extLst>
                  <a:ext uri="{FF2B5EF4-FFF2-40B4-BE49-F238E27FC236}">
                    <a16:creationId xmlns:a16="http://schemas.microsoft.com/office/drawing/2014/main" id="{9FE59CC5-FF94-4361-A0CA-2611B5F1B66D}"/>
                  </a:ext>
                </a:extLst>
              </p:cNvPr>
              <p:cNvSpPr txBox="1"/>
              <p:nvPr/>
            </p:nvSpPr>
            <p:spPr>
              <a:xfrm>
                <a:off x="906341" y="4667928"/>
                <a:ext cx="7225982" cy="369332"/>
              </a:xfrm>
              <a:prstGeom prst="rect">
                <a:avLst/>
              </a:prstGeom>
              <a:noFill/>
            </p:spPr>
            <p:txBody>
              <a:bodyPr wrap="square" lIns="0" tIns="0" rIns="0" bIns="0" rtlCol="0">
                <a:spAutoFit/>
              </a:bodyPr>
              <a:lstStyle/>
              <a:p>
                <a:pPr marL="0" lvl="1" defTabSz="839687" fontAlgn="base">
                  <a:buClr>
                    <a:srgbClr val="A05248"/>
                  </a:buClr>
                </a:pPr>
                <a:r>
                  <a:rPr lang="en-GB" altLang="en-US" sz="2400" dirty="0">
                    <a:ea typeface="MS PGothic" panose="020B0600070205080204" pitchFamily="34" charset="-128"/>
                    <a:cs typeface="Arial" panose="020B0604020202020204" pitchFamily="34" charset="0"/>
                  </a:rPr>
                  <a:t>£80</a:t>
                </a:r>
              </a:p>
            </p:txBody>
          </p:sp>
          <p:sp>
            <p:nvSpPr>
              <p:cNvPr id="11" name="Title 1">
                <a:extLst>
                  <a:ext uri="{FF2B5EF4-FFF2-40B4-BE49-F238E27FC236}">
                    <a16:creationId xmlns:a16="http://schemas.microsoft.com/office/drawing/2014/main" id="{82DD0801-FE01-49B7-AE32-7B8C37ED8AC1}"/>
                  </a:ext>
                </a:extLst>
              </p:cNvPr>
              <p:cNvSpPr txBox="1">
                <a:spLocks/>
              </p:cNvSpPr>
              <p:nvPr/>
            </p:nvSpPr>
            <p:spPr>
              <a:xfrm>
                <a:off x="900328" y="7713629"/>
                <a:ext cx="7654710" cy="457268"/>
              </a:xfrm>
              <a:prstGeom prst="rect">
                <a:avLst/>
              </a:prstGeom>
              <a:noFill/>
            </p:spPr>
            <p:txBody>
              <a:bodyPr vert="horz" lIns="0" tIns="0" rIns="0" bIns="0" rtlCol="0" anchor="t">
                <a:noAutofit/>
              </a:bodyPr>
              <a:lstStyle>
                <a:lvl1pPr algn="ctr" defTabSz="914400" rtl="0" eaLnBrk="1" latinLnBrk="0" hangingPunct="1">
                  <a:lnSpc>
                    <a:spcPct val="90000"/>
                  </a:lnSpc>
                  <a:spcBef>
                    <a:spcPct val="0"/>
                  </a:spcBef>
                  <a:buNone/>
                  <a:defRPr sz="6000" b="0" i="0" kern="1200">
                    <a:solidFill>
                      <a:schemeClr val="tx1"/>
                    </a:solidFill>
                    <a:latin typeface="Franklin Gothic Book" panose="020B0503020102020204" pitchFamily="34" charset="0"/>
                    <a:ea typeface="+mj-ea"/>
                    <a:cs typeface="+mj-cs"/>
                  </a:defRPr>
                </a:lvl1pPr>
              </a:lstStyle>
              <a:p>
                <a:pPr algn="l"/>
                <a:r>
                  <a:rPr lang="en-US" sz="3600" dirty="0">
                    <a:solidFill>
                      <a:schemeClr val="bg2"/>
                    </a:solidFill>
                    <a:latin typeface="Evelyn Raleway SemiBold" panose="020B0703030101060003" pitchFamily="34" charset="0"/>
                  </a:rPr>
                  <a:t>Income £100k-£125k </a:t>
                </a:r>
              </a:p>
            </p:txBody>
          </p:sp>
          <p:sp>
            <p:nvSpPr>
              <p:cNvPr id="12" name="TextBox 11">
                <a:extLst>
                  <a:ext uri="{FF2B5EF4-FFF2-40B4-BE49-F238E27FC236}">
                    <a16:creationId xmlns:a16="http://schemas.microsoft.com/office/drawing/2014/main" id="{F786BE5C-D5AE-438A-86E2-2EC0F858D48E}"/>
                  </a:ext>
                </a:extLst>
              </p:cNvPr>
              <p:cNvSpPr txBox="1"/>
              <p:nvPr/>
            </p:nvSpPr>
            <p:spPr>
              <a:xfrm>
                <a:off x="906341" y="8262142"/>
                <a:ext cx="7225982" cy="369332"/>
              </a:xfrm>
              <a:prstGeom prst="rect">
                <a:avLst/>
              </a:prstGeom>
              <a:noFill/>
            </p:spPr>
            <p:txBody>
              <a:bodyPr wrap="square" lIns="0" tIns="0" rIns="0" bIns="0" rtlCol="0">
                <a:spAutoFit/>
              </a:bodyPr>
              <a:lstStyle/>
              <a:p>
                <a:pPr marL="0" lvl="1" defTabSz="839687" fontAlgn="base">
                  <a:buClr>
                    <a:srgbClr val="A05248"/>
                  </a:buClr>
                </a:pPr>
                <a:r>
                  <a:rPr lang="en-GB" altLang="en-US" sz="2400" dirty="0">
                    <a:ea typeface="MS PGothic" panose="020B0600070205080204" pitchFamily="34" charset="-128"/>
                    <a:cs typeface="Arial" panose="020B0604020202020204" pitchFamily="34" charset="0"/>
                  </a:rPr>
                  <a:t>£40</a:t>
                </a:r>
              </a:p>
            </p:txBody>
          </p:sp>
          <p:cxnSp>
            <p:nvCxnSpPr>
              <p:cNvPr id="35" name="Straight Connector 34">
                <a:extLst>
                  <a:ext uri="{FF2B5EF4-FFF2-40B4-BE49-F238E27FC236}">
                    <a16:creationId xmlns:a16="http://schemas.microsoft.com/office/drawing/2014/main" id="{24142402-0F89-0A26-A84E-22401F2A2AD0}"/>
                  </a:ext>
                </a:extLst>
              </p:cNvPr>
              <p:cNvCxnSpPr>
                <a:cxnSpLocks/>
              </p:cNvCxnSpPr>
              <p:nvPr/>
            </p:nvCxnSpPr>
            <p:spPr>
              <a:xfrm>
                <a:off x="887413" y="8876737"/>
                <a:ext cx="8326396"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grpSp>
        <p:nvGrpSpPr>
          <p:cNvPr id="2" name="Group 1">
            <a:extLst>
              <a:ext uri="{FF2B5EF4-FFF2-40B4-BE49-F238E27FC236}">
                <a16:creationId xmlns:a16="http://schemas.microsoft.com/office/drawing/2014/main" id="{FD26A360-5ECE-D006-835A-012DD441BEA9}"/>
              </a:ext>
            </a:extLst>
          </p:cNvPr>
          <p:cNvGrpSpPr/>
          <p:nvPr/>
        </p:nvGrpSpPr>
        <p:grpSpPr>
          <a:xfrm>
            <a:off x="14400444" y="4119415"/>
            <a:ext cx="8874368" cy="4757322"/>
            <a:chOff x="14933155" y="4119415"/>
            <a:chExt cx="8874368" cy="4757322"/>
          </a:xfrm>
        </p:grpSpPr>
        <p:sp>
          <p:nvSpPr>
            <p:cNvPr id="18" name="Title 1">
              <a:extLst>
                <a:ext uri="{FF2B5EF4-FFF2-40B4-BE49-F238E27FC236}">
                  <a16:creationId xmlns:a16="http://schemas.microsoft.com/office/drawing/2014/main" id="{38CF01E4-9080-402B-A6E9-37AD9AC61C5A}"/>
                </a:ext>
              </a:extLst>
            </p:cNvPr>
            <p:cNvSpPr txBox="1">
              <a:spLocks/>
            </p:cNvSpPr>
            <p:nvPr/>
          </p:nvSpPr>
          <p:spPr>
            <a:xfrm>
              <a:off x="16152813" y="4119415"/>
              <a:ext cx="7654710" cy="457268"/>
            </a:xfrm>
            <a:prstGeom prst="rect">
              <a:avLst/>
            </a:prstGeom>
            <a:noFill/>
          </p:spPr>
          <p:txBody>
            <a:bodyPr vert="horz" lIns="0" tIns="0" rIns="0" bIns="0" rtlCol="0" anchor="t">
              <a:noAutofit/>
            </a:bodyPr>
            <a:lstStyle>
              <a:lvl1pPr algn="ctr" defTabSz="914400" rtl="0" eaLnBrk="1" latinLnBrk="0" hangingPunct="1">
                <a:lnSpc>
                  <a:spcPct val="90000"/>
                </a:lnSpc>
                <a:spcBef>
                  <a:spcPct val="0"/>
                </a:spcBef>
                <a:buNone/>
                <a:defRPr sz="6000" b="0" i="0" kern="1200">
                  <a:solidFill>
                    <a:schemeClr val="tx1"/>
                  </a:solidFill>
                  <a:latin typeface="Franklin Gothic Book" panose="020B0503020102020204" pitchFamily="34" charset="0"/>
                  <a:ea typeface="+mj-ea"/>
                  <a:cs typeface="+mj-cs"/>
                </a:defRPr>
              </a:lvl1pPr>
            </a:lstStyle>
            <a:p>
              <a:pPr algn="l"/>
              <a:r>
                <a:rPr lang="en-US" sz="3600" dirty="0">
                  <a:solidFill>
                    <a:schemeClr val="bg2"/>
                  </a:solidFill>
                  <a:latin typeface="Evelyn Raleway SemiBold" panose="020B0703030101060003" pitchFamily="34" charset="0"/>
                </a:rPr>
                <a:t>Higher rate tax payer </a:t>
              </a:r>
            </a:p>
          </p:txBody>
        </p:sp>
        <p:sp>
          <p:nvSpPr>
            <p:cNvPr id="19" name="TextBox 18">
              <a:extLst>
                <a:ext uri="{FF2B5EF4-FFF2-40B4-BE49-F238E27FC236}">
                  <a16:creationId xmlns:a16="http://schemas.microsoft.com/office/drawing/2014/main" id="{14B98AE3-5E0C-460C-B497-D76D2FB3B5A9}"/>
                </a:ext>
              </a:extLst>
            </p:cNvPr>
            <p:cNvSpPr txBox="1"/>
            <p:nvPr/>
          </p:nvSpPr>
          <p:spPr>
            <a:xfrm>
              <a:off x="16158826" y="4667928"/>
              <a:ext cx="7225982" cy="369332"/>
            </a:xfrm>
            <a:prstGeom prst="rect">
              <a:avLst/>
            </a:prstGeom>
            <a:noFill/>
          </p:spPr>
          <p:txBody>
            <a:bodyPr wrap="square" lIns="0" tIns="0" rIns="0" bIns="0" rtlCol="0">
              <a:spAutoFit/>
            </a:bodyPr>
            <a:lstStyle/>
            <a:p>
              <a:pPr marL="0" lvl="1" defTabSz="839687" fontAlgn="base">
                <a:buClr>
                  <a:srgbClr val="A05248"/>
                </a:buClr>
              </a:pPr>
              <a:r>
                <a:rPr lang="en-GB" altLang="en-US" sz="2400" dirty="0">
                  <a:ea typeface="MS PGothic" panose="020B0600070205080204" pitchFamily="34" charset="-128"/>
                  <a:cs typeface="Arial" panose="020B0604020202020204" pitchFamily="34" charset="0"/>
                </a:rPr>
                <a:t>£60</a:t>
              </a:r>
            </a:p>
          </p:txBody>
        </p:sp>
        <p:sp>
          <p:nvSpPr>
            <p:cNvPr id="20" name="Title 1">
              <a:extLst>
                <a:ext uri="{FF2B5EF4-FFF2-40B4-BE49-F238E27FC236}">
                  <a16:creationId xmlns:a16="http://schemas.microsoft.com/office/drawing/2014/main" id="{952F1FB6-4CDA-42EA-8287-BEAED84E3F0B}"/>
                </a:ext>
              </a:extLst>
            </p:cNvPr>
            <p:cNvSpPr txBox="1">
              <a:spLocks/>
            </p:cNvSpPr>
            <p:nvPr/>
          </p:nvSpPr>
          <p:spPr>
            <a:xfrm>
              <a:off x="16152813" y="7713629"/>
              <a:ext cx="7654710" cy="457268"/>
            </a:xfrm>
            <a:prstGeom prst="rect">
              <a:avLst/>
            </a:prstGeom>
            <a:noFill/>
          </p:spPr>
          <p:txBody>
            <a:bodyPr vert="horz" lIns="0" tIns="0" rIns="0" bIns="0" rtlCol="0" anchor="t">
              <a:noAutofit/>
            </a:bodyPr>
            <a:lstStyle>
              <a:lvl1pPr algn="ctr" defTabSz="914400" rtl="0" eaLnBrk="1" latinLnBrk="0" hangingPunct="1">
                <a:lnSpc>
                  <a:spcPct val="90000"/>
                </a:lnSpc>
                <a:spcBef>
                  <a:spcPct val="0"/>
                </a:spcBef>
                <a:buNone/>
                <a:defRPr sz="6000" b="0" i="0" kern="1200">
                  <a:solidFill>
                    <a:schemeClr val="tx1"/>
                  </a:solidFill>
                  <a:latin typeface="Franklin Gothic Book" panose="020B0503020102020204" pitchFamily="34" charset="0"/>
                  <a:ea typeface="+mj-ea"/>
                  <a:cs typeface="+mj-cs"/>
                </a:defRPr>
              </a:lvl1pPr>
            </a:lstStyle>
            <a:p>
              <a:pPr algn="l"/>
              <a:r>
                <a:rPr lang="en-US" sz="3600" dirty="0">
                  <a:solidFill>
                    <a:schemeClr val="bg2"/>
                  </a:solidFill>
                  <a:latin typeface="Evelyn Raleway SemiBold" panose="020B0703030101060003" pitchFamily="34" charset="0"/>
                </a:rPr>
                <a:t>Additional rate tax payer </a:t>
              </a:r>
            </a:p>
          </p:txBody>
        </p:sp>
        <p:sp>
          <p:nvSpPr>
            <p:cNvPr id="21" name="TextBox 20">
              <a:extLst>
                <a:ext uri="{FF2B5EF4-FFF2-40B4-BE49-F238E27FC236}">
                  <a16:creationId xmlns:a16="http://schemas.microsoft.com/office/drawing/2014/main" id="{B8F60836-13D2-4CEA-B8CB-E562DB86BB8C}"/>
                </a:ext>
              </a:extLst>
            </p:cNvPr>
            <p:cNvSpPr txBox="1"/>
            <p:nvPr/>
          </p:nvSpPr>
          <p:spPr>
            <a:xfrm>
              <a:off x="16158826" y="8262142"/>
              <a:ext cx="7225982" cy="369332"/>
            </a:xfrm>
            <a:prstGeom prst="rect">
              <a:avLst/>
            </a:prstGeom>
            <a:noFill/>
          </p:spPr>
          <p:txBody>
            <a:bodyPr wrap="square" lIns="0" tIns="0" rIns="0" bIns="0" rtlCol="0">
              <a:spAutoFit/>
            </a:bodyPr>
            <a:lstStyle/>
            <a:p>
              <a:pPr marL="0" lvl="1" defTabSz="839687" fontAlgn="base">
                <a:buClr>
                  <a:srgbClr val="A05248"/>
                </a:buClr>
              </a:pPr>
              <a:r>
                <a:rPr lang="en-GB" altLang="en-US" sz="2400" dirty="0">
                  <a:ea typeface="MS PGothic" panose="020B0600070205080204" pitchFamily="34" charset="-128"/>
                  <a:cs typeface="Arial" panose="020B0604020202020204" pitchFamily="34" charset="0"/>
                </a:rPr>
                <a:t>£55</a:t>
              </a:r>
            </a:p>
          </p:txBody>
        </p:sp>
        <p:cxnSp>
          <p:nvCxnSpPr>
            <p:cNvPr id="37" name="Straight Connector 36">
              <a:extLst>
                <a:ext uri="{FF2B5EF4-FFF2-40B4-BE49-F238E27FC236}">
                  <a16:creationId xmlns:a16="http://schemas.microsoft.com/office/drawing/2014/main" id="{636E0275-0B93-4C61-7E70-ACC698DE0E5F}"/>
                </a:ext>
              </a:extLst>
            </p:cNvPr>
            <p:cNvCxnSpPr>
              <a:cxnSpLocks/>
            </p:cNvCxnSpPr>
            <p:nvPr/>
          </p:nvCxnSpPr>
          <p:spPr>
            <a:xfrm>
              <a:off x="14933155" y="5223256"/>
              <a:ext cx="8565276"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E8535FD-EE8F-88DC-A9D3-F465BDF7C252}"/>
                </a:ext>
              </a:extLst>
            </p:cNvPr>
            <p:cNvCxnSpPr>
              <a:cxnSpLocks/>
            </p:cNvCxnSpPr>
            <p:nvPr/>
          </p:nvCxnSpPr>
          <p:spPr>
            <a:xfrm>
              <a:off x="15163797" y="8876737"/>
              <a:ext cx="8326396"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2" name="Title 21">
            <a:extLst>
              <a:ext uri="{FF2B5EF4-FFF2-40B4-BE49-F238E27FC236}">
                <a16:creationId xmlns:a16="http://schemas.microsoft.com/office/drawing/2014/main" id="{BC17019D-A46C-818C-65EC-ED180F7DA859}"/>
              </a:ext>
            </a:extLst>
          </p:cNvPr>
          <p:cNvSpPr>
            <a:spLocks noGrp="1"/>
          </p:cNvSpPr>
          <p:nvPr>
            <p:ph type="title"/>
          </p:nvPr>
        </p:nvSpPr>
        <p:spPr/>
        <p:txBody>
          <a:bodyPr/>
          <a:lstStyle/>
          <a:p>
            <a:r>
              <a:rPr lang="en-GB" dirty="0"/>
              <a:t>Tax relief on contributions</a:t>
            </a:r>
          </a:p>
        </p:txBody>
      </p:sp>
      <p:sp>
        <p:nvSpPr>
          <p:cNvPr id="3" name="Date Placeholder 2">
            <a:extLst>
              <a:ext uri="{FF2B5EF4-FFF2-40B4-BE49-F238E27FC236}">
                <a16:creationId xmlns:a16="http://schemas.microsoft.com/office/drawing/2014/main" id="{54819F06-53BA-4A7F-B96F-76ED492705BE}"/>
              </a:ext>
            </a:extLst>
          </p:cNvPr>
          <p:cNvSpPr>
            <a:spLocks noGrp="1"/>
          </p:cNvSpPr>
          <p:nvPr>
            <p:ph type="dt" sz="half" idx="10"/>
          </p:nvPr>
        </p:nvSpPr>
        <p:spPr/>
        <p:txBody>
          <a:bodyPr/>
          <a:lstStyle/>
          <a:p>
            <a:fld id="{FA2E3D19-C3C9-419C-8AE8-1FE805C1E86C}" type="datetime4">
              <a:rPr lang="en-GB" smtClean="0"/>
              <a:pPr/>
              <a:t>31 July 2024</a:t>
            </a:fld>
            <a:endParaRPr lang="de-DE"/>
          </a:p>
        </p:txBody>
      </p:sp>
      <p:sp>
        <p:nvSpPr>
          <p:cNvPr id="4" name="Footer Placeholder 3">
            <a:extLst>
              <a:ext uri="{FF2B5EF4-FFF2-40B4-BE49-F238E27FC236}">
                <a16:creationId xmlns:a16="http://schemas.microsoft.com/office/drawing/2014/main" id="{3AB22F24-C07F-4FB6-BDB1-13E5412435CD}"/>
              </a:ext>
            </a:extLst>
          </p:cNvPr>
          <p:cNvSpPr>
            <a:spLocks noGrp="1"/>
          </p:cNvSpPr>
          <p:nvPr>
            <p:ph type="ftr" sz="quarter" idx="11"/>
          </p:nvPr>
        </p:nvSpPr>
        <p:spPr/>
        <p:txBody>
          <a:bodyPr/>
          <a:lstStyle/>
          <a:p>
            <a:endParaRPr lang="de-DE" dirty="0"/>
          </a:p>
        </p:txBody>
      </p:sp>
      <p:sp>
        <p:nvSpPr>
          <p:cNvPr id="5" name="Slide Number Placeholder 4">
            <a:extLst>
              <a:ext uri="{FF2B5EF4-FFF2-40B4-BE49-F238E27FC236}">
                <a16:creationId xmlns:a16="http://schemas.microsoft.com/office/drawing/2014/main" id="{09E217E4-D95F-4CB3-81FA-1F2253567F46}"/>
              </a:ext>
            </a:extLst>
          </p:cNvPr>
          <p:cNvSpPr>
            <a:spLocks noGrp="1"/>
          </p:cNvSpPr>
          <p:nvPr>
            <p:ph type="sldNum" sz="quarter" idx="12"/>
          </p:nvPr>
        </p:nvSpPr>
        <p:spPr/>
        <p:txBody>
          <a:bodyPr/>
          <a:lstStyle/>
          <a:p>
            <a:fld id="{4CF15934-3EDC-49D4-8294-13D572B9231D}" type="slidenum">
              <a:rPr lang="de-DE" smtClean="0"/>
              <a:pPr/>
              <a:t>14</a:t>
            </a:fld>
            <a:endParaRPr lang="de-DE"/>
          </a:p>
        </p:txBody>
      </p:sp>
      <p:sp>
        <p:nvSpPr>
          <p:cNvPr id="23" name="Text Placeholder 22">
            <a:extLst>
              <a:ext uri="{FF2B5EF4-FFF2-40B4-BE49-F238E27FC236}">
                <a16:creationId xmlns:a16="http://schemas.microsoft.com/office/drawing/2014/main" id="{9F045935-4811-AB85-CA39-480752413AB4}"/>
              </a:ext>
            </a:extLst>
          </p:cNvPr>
          <p:cNvSpPr>
            <a:spLocks noGrp="1"/>
          </p:cNvSpPr>
          <p:nvPr>
            <p:ph type="body" sz="quarter" idx="43"/>
          </p:nvPr>
        </p:nvSpPr>
        <p:spPr>
          <a:xfrm>
            <a:off x="898988" y="812169"/>
            <a:ext cx="6120000" cy="407612"/>
          </a:xfrm>
        </p:spPr>
        <p:txBody>
          <a:bodyPr/>
          <a:lstStyle/>
          <a:p>
            <a:r>
              <a:rPr lang="en-GB" dirty="0"/>
              <a:t>Positioning Yourself for Retirement</a:t>
            </a:r>
          </a:p>
        </p:txBody>
      </p:sp>
      <p:sp>
        <p:nvSpPr>
          <p:cNvPr id="26" name="TextBox 25">
            <a:extLst>
              <a:ext uri="{FF2B5EF4-FFF2-40B4-BE49-F238E27FC236}">
                <a16:creationId xmlns:a16="http://schemas.microsoft.com/office/drawing/2014/main" id="{D69F8364-6FD0-68C0-9585-6727EF3C40DA}"/>
              </a:ext>
            </a:extLst>
          </p:cNvPr>
          <p:cNvSpPr txBox="1"/>
          <p:nvPr/>
        </p:nvSpPr>
        <p:spPr>
          <a:xfrm>
            <a:off x="782578" y="10849047"/>
            <a:ext cx="20766526" cy="2092881"/>
          </a:xfrm>
          <a:prstGeom prst="rect">
            <a:avLst/>
          </a:prstGeom>
          <a:noFill/>
        </p:spPr>
        <p:txBody>
          <a:bodyPr wrap="square" lIns="0" rtlCol="0">
            <a:spAutoFit/>
          </a:bodyPr>
          <a:lstStyle/>
          <a:p>
            <a:pPr algn="l"/>
            <a:r>
              <a:rPr lang="en-GB" sz="2800" dirty="0">
                <a:effectLst/>
                <a:latin typeface="+mj-lt"/>
                <a:ea typeface="Times New Roman" panose="02020603050405020304" pitchFamily="18" charset="0"/>
                <a:cs typeface="Calibri" panose="020F0502020204030204" pitchFamily="34" charset="0"/>
              </a:rPr>
              <a:t>Examples of how tax or tax relief may apply are based on our understanding of current tax legislation.  Whether any tax will be payable, at what level it is charged and whether you qualify for tax relief will depend upon individual circumstances and may be subject to change in the future. Tax relief is not available after age 75. </a:t>
            </a:r>
          </a:p>
          <a:p>
            <a:pPr algn="l"/>
            <a:r>
              <a:rPr lang="en-GB" sz="2800" b="1" dirty="0">
                <a:effectLst/>
                <a:latin typeface="+mj-lt"/>
                <a:ea typeface="Times New Roman" panose="02020603050405020304" pitchFamily="18" charset="0"/>
                <a:cs typeface="Calibri" panose="020F0502020204030204" pitchFamily="34" charset="0"/>
              </a:rPr>
              <a:t>The figures above show the net of tax cost of a £100 gross contribution </a:t>
            </a:r>
            <a:br>
              <a:rPr lang="en-US" b="1" dirty="0">
                <a:solidFill>
                  <a:srgbClr val="333333"/>
                </a:solidFill>
              </a:rPr>
            </a:br>
            <a:endParaRPr lang="en-US" b="1" dirty="0">
              <a:solidFill>
                <a:srgbClr val="333333"/>
              </a:solidFill>
            </a:endParaRPr>
          </a:p>
        </p:txBody>
      </p:sp>
      <p:sp>
        <p:nvSpPr>
          <p:cNvPr id="27" name="Oval 26">
            <a:extLst>
              <a:ext uri="{FF2B5EF4-FFF2-40B4-BE49-F238E27FC236}">
                <a16:creationId xmlns:a16="http://schemas.microsoft.com/office/drawing/2014/main" id="{A5B7DE53-643E-AC54-B9D1-7132831C9E26}"/>
              </a:ext>
            </a:extLst>
          </p:cNvPr>
          <p:cNvSpPr/>
          <p:nvPr/>
        </p:nvSpPr>
        <p:spPr>
          <a:xfrm>
            <a:off x="8795504" y="3827786"/>
            <a:ext cx="6792992" cy="6792992"/>
          </a:xfrm>
          <a:prstGeom prst="ellipse">
            <a:avLst/>
          </a:prstGeom>
          <a:noFill/>
          <a:ln>
            <a:solidFill>
              <a:schemeClr val="bg1">
                <a:lumMod val="8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E17A67FC-A613-BCDA-612E-9353D8E26ADB}"/>
              </a:ext>
            </a:extLst>
          </p:cNvPr>
          <p:cNvSpPr/>
          <p:nvPr/>
        </p:nvSpPr>
        <p:spPr>
          <a:xfrm>
            <a:off x="9213809" y="4246091"/>
            <a:ext cx="5956383" cy="5956383"/>
          </a:xfrm>
          <a:prstGeom prst="ellipse">
            <a:avLst/>
          </a:prstGeom>
          <a:solidFill>
            <a:schemeClr val="tx2"/>
          </a:solidFill>
          <a:ln>
            <a:noFill/>
          </a:ln>
          <a:effectLst>
            <a:outerShdw blurRad="444500" sx="102000" sy="102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BB44F74B-E794-D1D9-995F-F90C1648CCCC}"/>
              </a:ext>
            </a:extLst>
          </p:cNvPr>
          <p:cNvSpPr/>
          <p:nvPr/>
        </p:nvSpPr>
        <p:spPr>
          <a:xfrm>
            <a:off x="9851116" y="4880093"/>
            <a:ext cx="4681768" cy="4681768"/>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D177BDA1-93AA-AC5F-1587-A69F265D11EF}"/>
              </a:ext>
            </a:extLst>
          </p:cNvPr>
          <p:cNvSpPr/>
          <p:nvPr/>
        </p:nvSpPr>
        <p:spPr>
          <a:xfrm>
            <a:off x="12131171" y="4755651"/>
            <a:ext cx="248881" cy="2488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5A2ED9A5-E782-703F-8156-2061A0EA89F1}"/>
              </a:ext>
            </a:extLst>
          </p:cNvPr>
          <p:cNvSpPr/>
          <p:nvPr/>
        </p:nvSpPr>
        <p:spPr>
          <a:xfrm>
            <a:off x="12138781" y="9444032"/>
            <a:ext cx="248881" cy="2488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6EE0E4B6-283B-D31A-F39F-1117D86731E1}"/>
              </a:ext>
            </a:extLst>
          </p:cNvPr>
          <p:cNvSpPr/>
          <p:nvPr/>
        </p:nvSpPr>
        <p:spPr>
          <a:xfrm>
            <a:off x="9851116" y="6774845"/>
            <a:ext cx="4681768" cy="1063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rIns="144000" rtlCol="0" anchor="ctr"/>
          <a:lstStyle/>
          <a:p>
            <a:pPr algn="ctr"/>
            <a:r>
              <a:rPr lang="en-GB" sz="3600" b="1" dirty="0">
                <a:solidFill>
                  <a:schemeClr val="bg1"/>
                </a:solidFill>
                <a:ea typeface="Calibri" panose="020F0502020204030204" pitchFamily="34" charset="0"/>
                <a:cs typeface="Times New Roman" panose="02020603050405020304" pitchFamily="18" charset="0"/>
              </a:rPr>
              <a:t>£100</a:t>
            </a:r>
            <a:endParaRPr lang="en-GB" sz="3600" b="1" dirty="0">
              <a:solidFill>
                <a:schemeClr val="bg1"/>
              </a:solidFill>
            </a:endParaRPr>
          </a:p>
        </p:txBody>
      </p:sp>
      <p:pic>
        <p:nvPicPr>
          <p:cNvPr id="36" name="Graphic 35">
            <a:hlinkClick r:id="rId2" action="ppaction://hlinksldjump"/>
            <a:extLst>
              <a:ext uri="{FF2B5EF4-FFF2-40B4-BE49-F238E27FC236}">
                <a16:creationId xmlns:a16="http://schemas.microsoft.com/office/drawing/2014/main" id="{CF463773-DC7C-850F-3D81-5DC0AD0301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86530" y="0"/>
            <a:ext cx="1210056" cy="1210056"/>
          </a:xfrm>
          <a:prstGeom prst="rect">
            <a:avLst/>
          </a:prstGeom>
        </p:spPr>
      </p:pic>
    </p:spTree>
    <p:extLst>
      <p:ext uri="{BB962C8B-B14F-4D97-AF65-F5344CB8AC3E}">
        <p14:creationId xmlns:p14="http://schemas.microsoft.com/office/powerpoint/2010/main" val="138114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par>
                          <p:cTn id="15" fill="hold">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heel(1)">
                                      <p:cBhvr>
                                        <p:cTn id="18" dur="2000"/>
                                        <p:tgtEl>
                                          <p:spTgt spid="31"/>
                                        </p:tgtEl>
                                      </p:cBhvr>
                                    </p:animEffect>
                                  </p:childTnLst>
                                </p:cTn>
                              </p:par>
                            </p:childTnLst>
                          </p:cTn>
                        </p:par>
                        <p:par>
                          <p:cTn id="19" fill="hold">
                            <p:stCondLst>
                              <p:cond delay="3000"/>
                            </p:stCondLst>
                            <p:childTnLst>
                              <p:par>
                                <p:cTn id="20" presetID="21" presetClass="entr" presetSubtype="1"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heel(1)">
                                      <p:cBhvr>
                                        <p:cTn id="22" dur="200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par>
                          <p:cTn id="26" fill="hold">
                            <p:stCondLst>
                              <p:cond delay="5000"/>
                            </p:stCondLst>
                            <p:childTnLst>
                              <p:par>
                                <p:cTn id="27" presetID="10"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35" presetClass="path" presetSubtype="0" accel="50000" decel="50000" fill="hold" nodeType="withEffect">
                                  <p:stCondLst>
                                    <p:cond delay="0"/>
                                  </p:stCondLst>
                                  <p:childTnLst>
                                    <p:animMotion origin="layout" path="M -0.03132 0.0015 L -0.02643 -0.00047 " pathEditMode="relative" rAng="0" ptsTypes="AA">
                                      <p:cBhvr>
                                        <p:cTn id="31" dur="500" fill="hold"/>
                                        <p:tgtEl>
                                          <p:spTgt spid="9"/>
                                        </p:tgtEl>
                                        <p:attrNameLst>
                                          <p:attrName>ppt_x</p:attrName>
                                          <p:attrName>ppt_y</p:attrName>
                                        </p:attrNameLst>
                                      </p:cBhvr>
                                      <p:rCtr x="241" y="-104"/>
                                    </p:animMotion>
                                  </p:childTnLst>
                                </p:cTn>
                              </p:par>
                            </p:childTnLst>
                          </p:cTn>
                        </p:par>
                        <p:par>
                          <p:cTn id="32" fill="hold">
                            <p:stCondLst>
                              <p:cond delay="5500"/>
                            </p:stCondLst>
                            <p:childTnLst>
                              <p:par>
                                <p:cTn id="33" presetID="10"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par>
                                <p:cTn id="36" presetID="63" presetClass="path" presetSubtype="0" accel="50000" decel="50000" fill="hold" nodeType="withEffect">
                                  <p:stCondLst>
                                    <p:cond delay="0"/>
                                  </p:stCondLst>
                                  <p:childTnLst>
                                    <p:animMotion origin="layout" path="M 3.95833E-6 3.14815E-6 L 0.02337 3.14815E-6 " pathEditMode="relative" rAng="0" ptsTypes="AA">
                                      <p:cBhvr>
                                        <p:cTn id="37" dur="500" fill="hold"/>
                                        <p:tgtEl>
                                          <p:spTgt spid="2"/>
                                        </p:tgtEl>
                                        <p:attrNameLst>
                                          <p:attrName>ppt_x</p:attrName>
                                          <p:attrName>ppt_y</p:attrName>
                                        </p:attrNameLst>
                                      </p:cBhvr>
                                      <p:rCtr x="11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1" grpId="0" animBg="1"/>
      <p:bldP spid="32" grpId="0" animBg="1"/>
      <p:bldP spid="33" grpId="0" animBg="1"/>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DD5ED9-7A7D-165A-1F97-A0EA33E79B6A}"/>
              </a:ext>
            </a:extLst>
          </p:cNvPr>
          <p:cNvSpPr>
            <a:spLocks noGrp="1"/>
          </p:cNvSpPr>
          <p:nvPr>
            <p:ph type="title"/>
          </p:nvPr>
        </p:nvSpPr>
        <p:spPr/>
        <p:txBody>
          <a:bodyPr/>
          <a:lstStyle/>
          <a:p>
            <a:r>
              <a:rPr lang="en-GB" dirty="0"/>
              <a:t>Your pension, your way</a:t>
            </a:r>
          </a:p>
        </p:txBody>
      </p:sp>
      <p:sp>
        <p:nvSpPr>
          <p:cNvPr id="3" name="Date Placeholder 2">
            <a:extLst>
              <a:ext uri="{FF2B5EF4-FFF2-40B4-BE49-F238E27FC236}">
                <a16:creationId xmlns:a16="http://schemas.microsoft.com/office/drawing/2014/main" id="{C31C872D-3992-7183-A702-0789F14D0F7D}"/>
              </a:ext>
            </a:extLst>
          </p:cNvPr>
          <p:cNvSpPr>
            <a:spLocks noGrp="1"/>
          </p:cNvSpPr>
          <p:nvPr>
            <p:ph type="dt" sz="half" idx="10"/>
          </p:nvPr>
        </p:nvSpPr>
        <p:spPr/>
        <p:txBody>
          <a:bodyPr/>
          <a:lstStyle/>
          <a:p>
            <a:fld id="{74E19752-5908-4D1E-98CD-B43AB7CFFF27}" type="datetime4">
              <a:rPr lang="en-GB" smtClean="0"/>
              <a:t>31 July 2024</a:t>
            </a:fld>
            <a:endParaRPr lang="de-DE"/>
          </a:p>
        </p:txBody>
      </p:sp>
      <p:sp>
        <p:nvSpPr>
          <p:cNvPr id="4" name="Footer Placeholder 3">
            <a:extLst>
              <a:ext uri="{FF2B5EF4-FFF2-40B4-BE49-F238E27FC236}">
                <a16:creationId xmlns:a16="http://schemas.microsoft.com/office/drawing/2014/main" id="{BE9B155A-B4D0-679A-0EF4-282734D66360}"/>
              </a:ext>
            </a:extLst>
          </p:cNvPr>
          <p:cNvSpPr>
            <a:spLocks noGrp="1"/>
          </p:cNvSpPr>
          <p:nvPr>
            <p:ph type="ftr" sz="quarter" idx="11"/>
          </p:nvPr>
        </p:nvSpPr>
        <p:spPr/>
        <p:txBody>
          <a:bodyPr/>
          <a:lstStyle/>
          <a:p>
            <a:endParaRPr lang="de-DE" dirty="0"/>
          </a:p>
        </p:txBody>
      </p:sp>
      <p:sp>
        <p:nvSpPr>
          <p:cNvPr id="5" name="Slide Number Placeholder 4">
            <a:extLst>
              <a:ext uri="{FF2B5EF4-FFF2-40B4-BE49-F238E27FC236}">
                <a16:creationId xmlns:a16="http://schemas.microsoft.com/office/drawing/2014/main" id="{023903B4-FDDE-E8F8-934B-579173E42301}"/>
              </a:ext>
            </a:extLst>
          </p:cNvPr>
          <p:cNvSpPr>
            <a:spLocks noGrp="1"/>
          </p:cNvSpPr>
          <p:nvPr>
            <p:ph type="sldNum" sz="quarter" idx="12"/>
          </p:nvPr>
        </p:nvSpPr>
        <p:spPr/>
        <p:txBody>
          <a:bodyPr/>
          <a:lstStyle/>
          <a:p>
            <a:fld id="{4CF15934-3EDC-49D4-8294-13D572B9231D}" type="slidenum">
              <a:rPr lang="de-DE" smtClean="0"/>
              <a:pPr/>
              <a:t>15</a:t>
            </a:fld>
            <a:endParaRPr lang="de-DE"/>
          </a:p>
        </p:txBody>
      </p:sp>
      <p:sp>
        <p:nvSpPr>
          <p:cNvPr id="9" name="Text Placeholder 8">
            <a:extLst>
              <a:ext uri="{FF2B5EF4-FFF2-40B4-BE49-F238E27FC236}">
                <a16:creationId xmlns:a16="http://schemas.microsoft.com/office/drawing/2014/main" id="{4DCFA84A-830C-9CC0-1123-EA1080A10125}"/>
              </a:ext>
            </a:extLst>
          </p:cNvPr>
          <p:cNvSpPr>
            <a:spLocks noGrp="1"/>
          </p:cNvSpPr>
          <p:nvPr>
            <p:ph type="body" sz="quarter" idx="43"/>
          </p:nvPr>
        </p:nvSpPr>
        <p:spPr/>
        <p:txBody>
          <a:bodyPr/>
          <a:lstStyle/>
          <a:p>
            <a:r>
              <a:rPr lang="en-US" dirty="0"/>
              <a:t>Positioning yourself for retirement</a:t>
            </a:r>
            <a:endParaRPr lang="en-GB" dirty="0"/>
          </a:p>
        </p:txBody>
      </p:sp>
      <p:sp>
        <p:nvSpPr>
          <p:cNvPr id="8" name="Text Placeholder 7">
            <a:extLst>
              <a:ext uri="{FF2B5EF4-FFF2-40B4-BE49-F238E27FC236}">
                <a16:creationId xmlns:a16="http://schemas.microsoft.com/office/drawing/2014/main" id="{309978EA-05A9-EB52-B445-92DE4FB9D09A}"/>
              </a:ext>
            </a:extLst>
          </p:cNvPr>
          <p:cNvSpPr>
            <a:spLocks noGrp="1"/>
          </p:cNvSpPr>
          <p:nvPr>
            <p:ph type="body" sz="quarter" idx="14"/>
          </p:nvPr>
        </p:nvSpPr>
        <p:spPr>
          <a:xfrm>
            <a:off x="898987" y="3136657"/>
            <a:ext cx="22609175" cy="628249"/>
          </a:xfrm>
        </p:spPr>
        <p:txBody>
          <a:bodyPr/>
          <a:lstStyle/>
          <a:p>
            <a:r>
              <a:rPr lang="en-US" dirty="0"/>
              <a:t>More freedom, more choice, more complexity</a:t>
            </a:r>
            <a:endParaRPr lang="en-GB" dirty="0"/>
          </a:p>
        </p:txBody>
      </p:sp>
      <p:sp>
        <p:nvSpPr>
          <p:cNvPr id="10" name="Chevron 12">
            <a:extLst>
              <a:ext uri="{FF2B5EF4-FFF2-40B4-BE49-F238E27FC236}">
                <a16:creationId xmlns:a16="http://schemas.microsoft.com/office/drawing/2014/main" id="{9EE5CEC1-8999-229E-D914-F86BA5C343EA}"/>
              </a:ext>
            </a:extLst>
          </p:cNvPr>
          <p:cNvSpPr/>
          <p:nvPr/>
        </p:nvSpPr>
        <p:spPr>
          <a:xfrm>
            <a:off x="3155529" y="4373563"/>
            <a:ext cx="6884987" cy="1440000"/>
          </a:xfrm>
          <a:prstGeom prst="chevron">
            <a:avLst>
              <a:gd name="adj" fmla="val 3951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000" dirty="0">
                <a:solidFill>
                  <a:schemeClr val="bg1"/>
                </a:solidFill>
              </a:rPr>
              <a:t>Access pension plans </a:t>
            </a:r>
            <a:br>
              <a:rPr lang="en-US" sz="3000" dirty="0">
                <a:solidFill>
                  <a:schemeClr val="bg1"/>
                </a:solidFill>
              </a:rPr>
            </a:br>
            <a:r>
              <a:rPr lang="en-US" sz="3000" dirty="0">
                <a:solidFill>
                  <a:schemeClr val="bg1"/>
                </a:solidFill>
              </a:rPr>
              <a:t>from age 55</a:t>
            </a:r>
          </a:p>
        </p:txBody>
      </p:sp>
      <p:sp>
        <p:nvSpPr>
          <p:cNvPr id="11" name="Chevron 13">
            <a:extLst>
              <a:ext uri="{FF2B5EF4-FFF2-40B4-BE49-F238E27FC236}">
                <a16:creationId xmlns:a16="http://schemas.microsoft.com/office/drawing/2014/main" id="{AB067725-9C2D-56FA-5129-432B578CCC54}"/>
              </a:ext>
            </a:extLst>
          </p:cNvPr>
          <p:cNvSpPr/>
          <p:nvPr/>
        </p:nvSpPr>
        <p:spPr>
          <a:xfrm>
            <a:off x="9677446" y="4373563"/>
            <a:ext cx="11551024" cy="1440000"/>
          </a:xfrm>
          <a:prstGeom prst="chevron">
            <a:avLst>
              <a:gd name="adj" fmla="val 39516"/>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10000"/>
              </a:lnSpc>
            </a:pPr>
            <a:r>
              <a:rPr lang="en-US" dirty="0">
                <a:solidFill>
                  <a:schemeClr val="tx1"/>
                </a:solidFill>
              </a:rPr>
              <a:t>Tailor when and how you take your pensions. </a:t>
            </a:r>
            <a:br>
              <a:rPr lang="en-US" dirty="0">
                <a:solidFill>
                  <a:schemeClr val="tx1"/>
                </a:solidFill>
              </a:rPr>
            </a:br>
            <a:r>
              <a:rPr lang="en-US" dirty="0">
                <a:solidFill>
                  <a:schemeClr val="tx1"/>
                </a:solidFill>
              </a:rPr>
              <a:t>Full access age will increase to 57 in 2028 on money purchase plans.</a:t>
            </a:r>
          </a:p>
        </p:txBody>
      </p:sp>
      <p:sp>
        <p:nvSpPr>
          <p:cNvPr id="12" name="Chevron 18">
            <a:extLst>
              <a:ext uri="{FF2B5EF4-FFF2-40B4-BE49-F238E27FC236}">
                <a16:creationId xmlns:a16="http://schemas.microsoft.com/office/drawing/2014/main" id="{7A1B3870-C4FC-E5E0-E95B-6E0F8EB512BE}"/>
              </a:ext>
            </a:extLst>
          </p:cNvPr>
          <p:cNvSpPr/>
          <p:nvPr/>
        </p:nvSpPr>
        <p:spPr>
          <a:xfrm>
            <a:off x="3155529" y="5974791"/>
            <a:ext cx="6884987" cy="1440000"/>
          </a:xfrm>
          <a:prstGeom prst="chevron">
            <a:avLst>
              <a:gd name="adj" fmla="val 3951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000" dirty="0">
                <a:solidFill>
                  <a:schemeClr val="bg1"/>
                </a:solidFill>
              </a:rPr>
              <a:t>Passing on your pension </a:t>
            </a:r>
          </a:p>
        </p:txBody>
      </p:sp>
      <p:sp>
        <p:nvSpPr>
          <p:cNvPr id="13" name="Chevron 19">
            <a:extLst>
              <a:ext uri="{FF2B5EF4-FFF2-40B4-BE49-F238E27FC236}">
                <a16:creationId xmlns:a16="http://schemas.microsoft.com/office/drawing/2014/main" id="{EEB5A9E2-ECC2-D72F-7B25-2D2EE84DFE85}"/>
              </a:ext>
            </a:extLst>
          </p:cNvPr>
          <p:cNvSpPr/>
          <p:nvPr/>
        </p:nvSpPr>
        <p:spPr>
          <a:xfrm>
            <a:off x="9677446" y="5974791"/>
            <a:ext cx="11551024" cy="1440000"/>
          </a:xfrm>
          <a:prstGeom prst="chevron">
            <a:avLst>
              <a:gd name="adj" fmla="val 39516"/>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10000"/>
              </a:lnSpc>
            </a:pPr>
            <a:r>
              <a:rPr lang="en-US" dirty="0">
                <a:solidFill>
                  <a:schemeClr val="tx1"/>
                </a:solidFill>
              </a:rPr>
              <a:t>If you have a  money purchase pension and you die before the age of 75, your beneficiaries have full return of fund nil tax*. After 75, they will pay their marginal rate**</a:t>
            </a:r>
          </a:p>
        </p:txBody>
      </p:sp>
      <p:sp>
        <p:nvSpPr>
          <p:cNvPr id="14" name="Chevron 21">
            <a:extLst>
              <a:ext uri="{FF2B5EF4-FFF2-40B4-BE49-F238E27FC236}">
                <a16:creationId xmlns:a16="http://schemas.microsoft.com/office/drawing/2014/main" id="{20801E1C-46E6-C92F-70E9-2FB92AF5F41D}"/>
              </a:ext>
            </a:extLst>
          </p:cNvPr>
          <p:cNvSpPr/>
          <p:nvPr/>
        </p:nvSpPr>
        <p:spPr>
          <a:xfrm>
            <a:off x="3155529" y="7576019"/>
            <a:ext cx="6884987" cy="1440000"/>
          </a:xfrm>
          <a:prstGeom prst="chevron">
            <a:avLst>
              <a:gd name="adj" fmla="val 3951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000" dirty="0">
                <a:solidFill>
                  <a:schemeClr val="bg1"/>
                </a:solidFill>
              </a:rPr>
              <a:t>Limits on how much </a:t>
            </a:r>
            <a:br>
              <a:rPr lang="en-US" sz="3000" dirty="0">
                <a:solidFill>
                  <a:schemeClr val="bg1"/>
                </a:solidFill>
              </a:rPr>
            </a:br>
            <a:r>
              <a:rPr lang="en-US" sz="3000" dirty="0">
                <a:solidFill>
                  <a:schemeClr val="bg1"/>
                </a:solidFill>
              </a:rPr>
              <a:t>you can save</a:t>
            </a:r>
          </a:p>
        </p:txBody>
      </p:sp>
      <p:sp>
        <p:nvSpPr>
          <p:cNvPr id="15" name="Chevron 22">
            <a:extLst>
              <a:ext uri="{FF2B5EF4-FFF2-40B4-BE49-F238E27FC236}">
                <a16:creationId xmlns:a16="http://schemas.microsoft.com/office/drawing/2014/main" id="{51EB43F2-C21D-5D73-7556-CFDF7CE50A3C}"/>
              </a:ext>
            </a:extLst>
          </p:cNvPr>
          <p:cNvSpPr/>
          <p:nvPr/>
        </p:nvSpPr>
        <p:spPr>
          <a:xfrm>
            <a:off x="9677446" y="7576019"/>
            <a:ext cx="11551024" cy="1440000"/>
          </a:xfrm>
          <a:prstGeom prst="chevron">
            <a:avLst>
              <a:gd name="adj" fmla="val 39516"/>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10000"/>
              </a:lnSpc>
            </a:pPr>
            <a:r>
              <a:rPr lang="en-US" dirty="0">
                <a:solidFill>
                  <a:schemeClr val="tx1"/>
                </a:solidFill>
              </a:rPr>
              <a:t>Your Annual Allowance will reduce if income from all sources </a:t>
            </a:r>
            <a:br>
              <a:rPr lang="en-US" dirty="0">
                <a:solidFill>
                  <a:schemeClr val="tx1"/>
                </a:solidFill>
              </a:rPr>
            </a:br>
            <a:r>
              <a:rPr lang="en-US" dirty="0">
                <a:solidFill>
                  <a:schemeClr val="tx1"/>
                </a:solidFill>
              </a:rPr>
              <a:t>and tax relievable pension contribution is over £260,000†</a:t>
            </a:r>
          </a:p>
        </p:txBody>
      </p:sp>
      <p:sp>
        <p:nvSpPr>
          <p:cNvPr id="18" name="TextBox 17">
            <a:extLst>
              <a:ext uri="{FF2B5EF4-FFF2-40B4-BE49-F238E27FC236}">
                <a16:creationId xmlns:a16="http://schemas.microsoft.com/office/drawing/2014/main" id="{EDB27177-5FD5-FDAF-3EFC-F7C95914140D}"/>
              </a:ext>
            </a:extLst>
          </p:cNvPr>
          <p:cNvSpPr txBox="1"/>
          <p:nvPr/>
        </p:nvSpPr>
        <p:spPr>
          <a:xfrm>
            <a:off x="898988" y="11359009"/>
            <a:ext cx="20766526" cy="923330"/>
          </a:xfrm>
          <a:prstGeom prst="rect">
            <a:avLst/>
          </a:prstGeom>
          <a:noFill/>
        </p:spPr>
        <p:txBody>
          <a:bodyPr wrap="square" lIns="0" rtlCol="0">
            <a:spAutoFit/>
          </a:bodyPr>
          <a:lstStyle/>
          <a:p>
            <a:pPr algn="l"/>
            <a:r>
              <a:rPr lang="en-US" dirty="0">
                <a:solidFill>
                  <a:srgbClr val="333333"/>
                </a:solidFill>
              </a:rPr>
              <a:t>*Assuming there is sufficient Lump Sum Death Benefit Allowance remaining</a:t>
            </a:r>
          </a:p>
          <a:p>
            <a:r>
              <a:rPr lang="en-US" dirty="0">
                <a:solidFill>
                  <a:srgbClr val="333333"/>
                </a:solidFill>
              </a:rPr>
              <a:t>**Different rules could apply to final salary schemes and state pension differs; </a:t>
            </a:r>
          </a:p>
          <a:p>
            <a:r>
              <a:rPr lang="en-US" dirty="0">
                <a:solidFill>
                  <a:srgbClr val="333333"/>
                </a:solidFill>
              </a:rPr>
              <a:t>† Based on every £2 earned above £260,000, the total contribution allowance will be reduced by £1 (to a minimum of £10,000 for people earning over £360,000) </a:t>
            </a:r>
          </a:p>
        </p:txBody>
      </p:sp>
      <p:pic>
        <p:nvPicPr>
          <p:cNvPr id="19" name="Graphic 18">
            <a:hlinkClick r:id="rId3" action="ppaction://hlinksldjump"/>
            <a:extLst>
              <a:ext uri="{FF2B5EF4-FFF2-40B4-BE49-F238E27FC236}">
                <a16:creationId xmlns:a16="http://schemas.microsoft.com/office/drawing/2014/main" id="{CD8FE93A-2A35-324A-27CF-BB913933B7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286530" y="0"/>
            <a:ext cx="1210056" cy="1210056"/>
          </a:xfrm>
          <a:prstGeom prst="rect">
            <a:avLst/>
          </a:prstGeom>
        </p:spPr>
      </p:pic>
    </p:spTree>
    <p:extLst>
      <p:ext uri="{BB962C8B-B14F-4D97-AF65-F5344CB8AC3E}">
        <p14:creationId xmlns:p14="http://schemas.microsoft.com/office/powerpoint/2010/main" val="3298896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44257-5090-6E54-5764-92AE8637D69C}"/>
              </a:ext>
            </a:extLst>
          </p:cNvPr>
          <p:cNvSpPr>
            <a:spLocks noGrp="1"/>
          </p:cNvSpPr>
          <p:nvPr>
            <p:ph type="title"/>
          </p:nvPr>
        </p:nvSpPr>
        <p:spPr>
          <a:xfrm>
            <a:off x="900000" y="1729870"/>
            <a:ext cx="22608000" cy="923330"/>
          </a:xfrm>
        </p:spPr>
        <p:txBody>
          <a:bodyPr/>
          <a:lstStyle/>
          <a:p>
            <a:r>
              <a:rPr lang="en-US" dirty="0" err="1"/>
              <a:t>Labour</a:t>
            </a:r>
            <a:r>
              <a:rPr lang="en-US" dirty="0"/>
              <a:t> government &amp; pensions</a:t>
            </a:r>
            <a:endParaRPr lang="en-GB" dirty="0"/>
          </a:p>
        </p:txBody>
      </p:sp>
      <p:sp>
        <p:nvSpPr>
          <p:cNvPr id="3" name="Text Placeholder 2">
            <a:extLst>
              <a:ext uri="{FF2B5EF4-FFF2-40B4-BE49-F238E27FC236}">
                <a16:creationId xmlns:a16="http://schemas.microsoft.com/office/drawing/2014/main" id="{94FA4776-6431-29C0-EF2C-D563599636C8}"/>
              </a:ext>
            </a:extLst>
          </p:cNvPr>
          <p:cNvSpPr>
            <a:spLocks noGrp="1"/>
          </p:cNvSpPr>
          <p:nvPr>
            <p:ph type="body" idx="1"/>
          </p:nvPr>
        </p:nvSpPr>
        <p:spPr>
          <a:xfrm>
            <a:off x="899999" y="2787083"/>
            <a:ext cx="11139601" cy="659796"/>
          </a:xfrm>
        </p:spPr>
        <p:txBody>
          <a:bodyPr/>
          <a:lstStyle/>
          <a:p>
            <a:r>
              <a:rPr lang="en-US" dirty="0"/>
              <a:t>Some possible changes </a:t>
            </a:r>
          </a:p>
        </p:txBody>
      </p:sp>
      <p:sp>
        <p:nvSpPr>
          <p:cNvPr id="7" name="Date Placeholder 6">
            <a:extLst>
              <a:ext uri="{FF2B5EF4-FFF2-40B4-BE49-F238E27FC236}">
                <a16:creationId xmlns:a16="http://schemas.microsoft.com/office/drawing/2014/main" id="{0229B5B0-FFD6-F84E-3AD8-B305E158F77F}"/>
              </a:ext>
            </a:extLst>
          </p:cNvPr>
          <p:cNvSpPr>
            <a:spLocks noGrp="1"/>
          </p:cNvSpPr>
          <p:nvPr>
            <p:ph type="dt" sz="half" idx="10"/>
          </p:nvPr>
        </p:nvSpPr>
        <p:spPr/>
        <p:txBody>
          <a:bodyPr/>
          <a:lstStyle/>
          <a:p>
            <a:fld id="{40DFF059-6BDC-4FCD-9879-8004047106D3}" type="datetime4">
              <a:rPr lang="en-GB" smtClean="0"/>
              <a:pPr/>
              <a:t>31 July 2024</a:t>
            </a:fld>
            <a:endParaRPr lang="de-DE"/>
          </a:p>
        </p:txBody>
      </p:sp>
      <p:sp>
        <p:nvSpPr>
          <p:cNvPr id="9" name="Slide Number Placeholder 8">
            <a:extLst>
              <a:ext uri="{FF2B5EF4-FFF2-40B4-BE49-F238E27FC236}">
                <a16:creationId xmlns:a16="http://schemas.microsoft.com/office/drawing/2014/main" id="{B348A325-1928-8420-28FE-CAFEA5D70396}"/>
              </a:ext>
            </a:extLst>
          </p:cNvPr>
          <p:cNvSpPr>
            <a:spLocks noGrp="1"/>
          </p:cNvSpPr>
          <p:nvPr>
            <p:ph type="sldNum" sz="quarter" idx="12"/>
          </p:nvPr>
        </p:nvSpPr>
        <p:spPr/>
        <p:txBody>
          <a:bodyPr/>
          <a:lstStyle/>
          <a:p>
            <a:fld id="{4CF15934-3EDC-49D4-8294-13D572B9231D}" type="slidenum">
              <a:rPr lang="de-DE" smtClean="0"/>
              <a:pPr/>
              <a:t>16</a:t>
            </a:fld>
            <a:endParaRPr lang="de-DE"/>
          </a:p>
        </p:txBody>
      </p:sp>
      <p:sp>
        <p:nvSpPr>
          <p:cNvPr id="19" name="Text Placeholder 18">
            <a:extLst>
              <a:ext uri="{FF2B5EF4-FFF2-40B4-BE49-F238E27FC236}">
                <a16:creationId xmlns:a16="http://schemas.microsoft.com/office/drawing/2014/main" id="{64719D48-EF1D-91EC-FDAF-BCF1105C102C}"/>
              </a:ext>
            </a:extLst>
          </p:cNvPr>
          <p:cNvSpPr>
            <a:spLocks noGrp="1"/>
          </p:cNvSpPr>
          <p:nvPr>
            <p:ph type="body" sz="quarter" idx="43"/>
          </p:nvPr>
        </p:nvSpPr>
        <p:spPr>
          <a:xfrm>
            <a:off x="898988" y="812169"/>
            <a:ext cx="6120000" cy="1002647"/>
          </a:xfrm>
        </p:spPr>
        <p:txBody>
          <a:bodyPr/>
          <a:lstStyle/>
          <a:p>
            <a:r>
              <a:rPr lang="en-GB" dirty="0"/>
              <a:t>Positioning Yourself for Retirement</a:t>
            </a:r>
          </a:p>
          <a:p>
            <a:endParaRPr lang="en-GB" dirty="0"/>
          </a:p>
        </p:txBody>
      </p:sp>
      <p:pic>
        <p:nvPicPr>
          <p:cNvPr id="10" name="Graphic 9">
            <a:hlinkClick r:id="rId3" action="ppaction://hlinksldjump"/>
            <a:extLst>
              <a:ext uri="{FF2B5EF4-FFF2-40B4-BE49-F238E27FC236}">
                <a16:creationId xmlns:a16="http://schemas.microsoft.com/office/drawing/2014/main" id="{84AEE148-387A-818C-ACA4-5B4A11C476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286530" y="0"/>
            <a:ext cx="1210056" cy="1210056"/>
          </a:xfrm>
          <a:prstGeom prst="rect">
            <a:avLst/>
          </a:prstGeom>
        </p:spPr>
      </p:pic>
      <p:sp>
        <p:nvSpPr>
          <p:cNvPr id="8" name="Content Placeholder 5">
            <a:extLst>
              <a:ext uri="{FF2B5EF4-FFF2-40B4-BE49-F238E27FC236}">
                <a16:creationId xmlns:a16="http://schemas.microsoft.com/office/drawing/2014/main" id="{0C733174-4B06-C7CF-2298-27665452D1BC}"/>
              </a:ext>
            </a:extLst>
          </p:cNvPr>
          <p:cNvSpPr txBox="1">
            <a:spLocks/>
          </p:cNvSpPr>
          <p:nvPr/>
        </p:nvSpPr>
        <p:spPr>
          <a:xfrm>
            <a:off x="873050" y="4249276"/>
            <a:ext cx="22763350" cy="6210611"/>
          </a:xfrm>
          <a:prstGeom prst="rect">
            <a:avLst/>
          </a:prstGeom>
        </p:spPr>
        <p:txBody>
          <a:bodyPr vert="horz" wrap="square" lIns="91440" tIns="45720" rIns="91440" bIns="45720" rtlCol="0">
            <a:spAutoFit/>
          </a:bodyPr>
          <a:lstStyle>
            <a:lvl1pPr marL="0" indent="0" algn="l" defTabSz="1828800" rtl="0" eaLnBrk="1" latinLnBrk="0" hangingPunct="1">
              <a:lnSpc>
                <a:spcPct val="110000"/>
              </a:lnSpc>
              <a:spcBef>
                <a:spcPts val="2000"/>
              </a:spcBef>
              <a:buFont typeface="Arial" panose="020B0604020202020204" pitchFamily="34" charset="0"/>
              <a:buNone/>
              <a:defRPr sz="2800" b="0" kern="1200">
                <a:solidFill>
                  <a:schemeClr val="tx1"/>
                </a:solidFill>
                <a:latin typeface="+mn-lt"/>
                <a:ea typeface="+mn-ea"/>
                <a:cs typeface="+mn-cs"/>
              </a:defRPr>
            </a:lvl1pPr>
            <a:lvl2pPr marL="270000" indent="-270000" algn="l" defTabSz="1828800" rtl="0" eaLnBrk="1" latinLnBrk="0" hangingPunct="1">
              <a:lnSpc>
                <a:spcPct val="120000"/>
              </a:lnSpc>
              <a:spcBef>
                <a:spcPts val="1000"/>
              </a:spcBef>
              <a:buClr>
                <a:schemeClr val="tx2"/>
              </a:buClr>
              <a:buFont typeface="Arial" panose="020B0604020202020204" pitchFamily="34" charset="0"/>
              <a:buChar char="•"/>
              <a:defRPr sz="2800" b="0" kern="1200">
                <a:solidFill>
                  <a:schemeClr val="tx1"/>
                </a:solidFill>
                <a:latin typeface="+mn-lt"/>
                <a:ea typeface="+mn-ea"/>
                <a:cs typeface="+mn-cs"/>
              </a:defRPr>
            </a:lvl2pPr>
            <a:lvl3pPr marL="540000" indent="-270000" algn="l" defTabSz="1828800" rtl="0" eaLnBrk="1" latinLnBrk="0" hangingPunct="1">
              <a:lnSpc>
                <a:spcPct val="110000"/>
              </a:lnSpc>
              <a:spcBef>
                <a:spcPts val="1000"/>
              </a:spcBef>
              <a:buFont typeface="Symbol" panose="05050102010706020507" pitchFamily="18" charset="2"/>
              <a:buChar char="-"/>
              <a:defRPr sz="2800" b="0" kern="1200">
                <a:solidFill>
                  <a:schemeClr val="tx1"/>
                </a:solidFill>
                <a:latin typeface="+mn-lt"/>
                <a:ea typeface="+mn-ea"/>
                <a:cs typeface="+mn-cs"/>
              </a:defRPr>
            </a:lvl3pPr>
            <a:lvl4pPr marL="0" indent="0" algn="l" defTabSz="1828800" rtl="0" eaLnBrk="1" latinLnBrk="0" hangingPunct="1">
              <a:lnSpc>
                <a:spcPct val="110000"/>
              </a:lnSpc>
              <a:spcBef>
                <a:spcPts val="1000"/>
              </a:spcBef>
              <a:buFont typeface="Symbol" panose="05050102010706020507" pitchFamily="18" charset="2"/>
              <a:buNone/>
              <a:defRPr sz="2400" b="0" kern="1200">
                <a:solidFill>
                  <a:schemeClr val="tx1"/>
                </a:solidFill>
                <a:latin typeface="+mn-lt"/>
                <a:ea typeface="+mn-ea"/>
                <a:cs typeface="+mn-cs"/>
              </a:defRPr>
            </a:lvl4pPr>
            <a:lvl5pPr marL="270000" indent="-270000" algn="l" defTabSz="1828800" rtl="0" eaLnBrk="1" latinLnBrk="0" hangingPunct="1">
              <a:lnSpc>
                <a:spcPct val="110000"/>
              </a:lnSpc>
              <a:spcBef>
                <a:spcPts val="1000"/>
              </a:spcBef>
              <a:buClr>
                <a:schemeClr val="tx2"/>
              </a:buClr>
              <a:buFont typeface="Arial" panose="020B0604020202020204" pitchFamily="34" charset="0"/>
              <a:buChar char="•"/>
              <a:defRPr sz="2400" b="0" kern="1200">
                <a:solidFill>
                  <a:schemeClr val="tx1"/>
                </a:solidFill>
                <a:latin typeface="+mn-lt"/>
                <a:ea typeface="+mn-ea"/>
                <a:cs typeface="+mn-cs"/>
              </a:defRPr>
            </a:lvl5pPr>
            <a:lvl6pPr marL="540000" indent="-270000" algn="l" defTabSz="1828800" rtl="0" eaLnBrk="1" latinLnBrk="0" hangingPunct="1">
              <a:lnSpc>
                <a:spcPct val="110000"/>
              </a:lnSpc>
              <a:spcBef>
                <a:spcPts val="1000"/>
              </a:spcBef>
              <a:buFont typeface="Symbol" panose="05050102010706020507" pitchFamily="18" charset="2"/>
              <a:buChar char="-"/>
              <a:defRPr sz="2400" b="0" kern="1200">
                <a:solidFill>
                  <a:srgbClr val="333333"/>
                </a:solidFill>
                <a:latin typeface="+mn-lt"/>
                <a:ea typeface="+mn-ea"/>
                <a:cs typeface="+mn-cs"/>
              </a:defRPr>
            </a:lvl6pPr>
            <a:lvl7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7pPr>
            <a:lvl8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8pPr>
            <a:lvl9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9pPr>
          </a:lstStyle>
          <a:p>
            <a:pPr lvl="1"/>
            <a:r>
              <a:rPr lang="en-GB" sz="4400" dirty="0"/>
              <a:t>Lifetime Allowance reintroduction</a:t>
            </a:r>
          </a:p>
          <a:p>
            <a:pPr lvl="1"/>
            <a:r>
              <a:rPr lang="en-GB" sz="4400" dirty="0"/>
              <a:t>Annual Allowance changes</a:t>
            </a:r>
          </a:p>
          <a:p>
            <a:pPr lvl="1"/>
            <a:r>
              <a:rPr lang="en-GB" sz="4400" dirty="0"/>
              <a:t>Pensions tax relief – flat rate</a:t>
            </a:r>
          </a:p>
          <a:p>
            <a:pPr lvl="1"/>
            <a:r>
              <a:rPr lang="en-GB" sz="4400" dirty="0"/>
              <a:t>Pension Commencement Lump Sum</a:t>
            </a:r>
          </a:p>
          <a:p>
            <a:pPr lvl="1"/>
            <a:r>
              <a:rPr lang="en-GB" sz="4400" dirty="0"/>
              <a:t>New rules for workplace pension schemes</a:t>
            </a:r>
          </a:p>
          <a:p>
            <a:pPr lvl="1"/>
            <a:r>
              <a:rPr lang="en-GB" sz="4400" dirty="0"/>
              <a:t>Taxation of pension death benefits</a:t>
            </a:r>
          </a:p>
          <a:p>
            <a:pPr marL="0" lvl="1" indent="0">
              <a:buFont typeface="Arial" panose="020B0604020202020204" pitchFamily="34" charset="0"/>
              <a:buNone/>
            </a:pPr>
            <a:endParaRPr lang="en-GB" b="1" dirty="0">
              <a:solidFill>
                <a:schemeClr val="accent4">
                  <a:lumMod val="50000"/>
                </a:schemeClr>
              </a:solidFill>
            </a:endParaRPr>
          </a:p>
        </p:txBody>
      </p:sp>
    </p:spTree>
    <p:extLst>
      <p:ext uri="{BB962C8B-B14F-4D97-AF65-F5344CB8AC3E}">
        <p14:creationId xmlns:p14="http://schemas.microsoft.com/office/powerpoint/2010/main" val="98426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1000"/>
                                        <p:tgtEl>
                                          <p:spTgt spid="8">
                                            <p:txEl>
                                              <p:pRg st="2" end="2"/>
                                            </p:txEl>
                                          </p:spTgt>
                                        </p:tgtEl>
                                      </p:cBhvr>
                                    </p:animEffect>
                                    <p:anim calcmode="lin" valueType="num">
                                      <p:cBhvr>
                                        <p:cTn id="1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1000"/>
                                        <p:tgtEl>
                                          <p:spTgt spid="8">
                                            <p:txEl>
                                              <p:pRg st="3" end="3"/>
                                            </p:txEl>
                                          </p:spTgt>
                                        </p:tgtEl>
                                      </p:cBhvr>
                                    </p:animEffect>
                                    <p:anim calcmode="lin" valueType="num">
                                      <p:cBhvr>
                                        <p:cTn id="23"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1000"/>
                                        <p:tgtEl>
                                          <p:spTgt spid="8">
                                            <p:txEl>
                                              <p:pRg st="4" end="4"/>
                                            </p:txEl>
                                          </p:spTgt>
                                        </p:tgtEl>
                                      </p:cBhvr>
                                    </p:animEffect>
                                    <p:anim calcmode="lin" valueType="num">
                                      <p:cBhvr>
                                        <p:cTn id="28"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1000"/>
                                        <p:tgtEl>
                                          <p:spTgt spid="8">
                                            <p:txEl>
                                              <p:pRg st="5" end="5"/>
                                            </p:txEl>
                                          </p:spTgt>
                                        </p:tgtEl>
                                      </p:cBhvr>
                                    </p:animEffect>
                                    <p:anim calcmode="lin" valueType="num">
                                      <p:cBhvr>
                                        <p:cTn id="33"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8E6EAED6-82FD-D8E8-6C9F-BEAA8E5FBDD2}"/>
              </a:ext>
            </a:extLst>
          </p:cNvPr>
          <p:cNvCxnSpPr>
            <a:stCxn id="9" idx="3"/>
          </p:cNvCxnSpPr>
          <p:nvPr/>
        </p:nvCxnSpPr>
        <p:spPr>
          <a:xfrm flipV="1">
            <a:off x="14086586" y="4700457"/>
            <a:ext cx="3608290" cy="24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4EC5096-7630-8EFB-5A59-F3AD17C51978}"/>
              </a:ext>
            </a:extLst>
          </p:cNvPr>
          <p:cNvSpPr>
            <a:spLocks noGrp="1"/>
          </p:cNvSpPr>
          <p:nvPr>
            <p:ph type="title"/>
          </p:nvPr>
        </p:nvSpPr>
        <p:spPr/>
        <p:txBody>
          <a:bodyPr/>
          <a:lstStyle/>
          <a:p>
            <a:r>
              <a:rPr lang="en-US" dirty="0"/>
              <a:t>Your choices at retirement* - what’s right for you?</a:t>
            </a:r>
            <a:endParaRPr lang="en-GB" dirty="0"/>
          </a:p>
        </p:txBody>
      </p:sp>
      <p:sp>
        <p:nvSpPr>
          <p:cNvPr id="3" name="Date Placeholder 2">
            <a:extLst>
              <a:ext uri="{FF2B5EF4-FFF2-40B4-BE49-F238E27FC236}">
                <a16:creationId xmlns:a16="http://schemas.microsoft.com/office/drawing/2014/main" id="{B83DF57E-AFFD-ECE6-CC2E-EDBE6E00F895}"/>
              </a:ext>
            </a:extLst>
          </p:cNvPr>
          <p:cNvSpPr>
            <a:spLocks noGrp="1"/>
          </p:cNvSpPr>
          <p:nvPr>
            <p:ph type="dt" sz="half" idx="10"/>
          </p:nvPr>
        </p:nvSpPr>
        <p:spPr/>
        <p:txBody>
          <a:bodyPr/>
          <a:lstStyle/>
          <a:p>
            <a:fld id="{74E19752-5908-4D1E-98CD-B43AB7CFFF27}" type="datetime4">
              <a:rPr lang="en-GB" smtClean="0"/>
              <a:t>31 July 2024</a:t>
            </a:fld>
            <a:endParaRPr lang="de-DE"/>
          </a:p>
        </p:txBody>
      </p:sp>
      <p:sp>
        <p:nvSpPr>
          <p:cNvPr id="5" name="Slide Number Placeholder 4">
            <a:extLst>
              <a:ext uri="{FF2B5EF4-FFF2-40B4-BE49-F238E27FC236}">
                <a16:creationId xmlns:a16="http://schemas.microsoft.com/office/drawing/2014/main" id="{E98132F8-B327-5DA7-75B0-E242FE2991E1}"/>
              </a:ext>
            </a:extLst>
          </p:cNvPr>
          <p:cNvSpPr>
            <a:spLocks noGrp="1"/>
          </p:cNvSpPr>
          <p:nvPr>
            <p:ph type="sldNum" sz="quarter" idx="12"/>
          </p:nvPr>
        </p:nvSpPr>
        <p:spPr/>
        <p:txBody>
          <a:bodyPr/>
          <a:lstStyle/>
          <a:p>
            <a:fld id="{4CF15934-3EDC-49D4-8294-13D572B9231D}" type="slidenum">
              <a:rPr lang="de-DE" smtClean="0"/>
              <a:pPr/>
              <a:t>17</a:t>
            </a:fld>
            <a:endParaRPr lang="de-DE"/>
          </a:p>
        </p:txBody>
      </p:sp>
      <p:sp>
        <p:nvSpPr>
          <p:cNvPr id="6" name="Text Placeholder 5">
            <a:extLst>
              <a:ext uri="{FF2B5EF4-FFF2-40B4-BE49-F238E27FC236}">
                <a16:creationId xmlns:a16="http://schemas.microsoft.com/office/drawing/2014/main" id="{3591B436-C7F6-8C1C-3777-5E4F25AD8AAC}"/>
              </a:ext>
            </a:extLst>
          </p:cNvPr>
          <p:cNvSpPr>
            <a:spLocks noGrp="1"/>
          </p:cNvSpPr>
          <p:nvPr>
            <p:ph type="body" sz="quarter" idx="43"/>
          </p:nvPr>
        </p:nvSpPr>
        <p:spPr>
          <a:xfrm>
            <a:off x="898988" y="812169"/>
            <a:ext cx="6120000" cy="407612"/>
          </a:xfrm>
        </p:spPr>
        <p:txBody>
          <a:bodyPr/>
          <a:lstStyle/>
          <a:p>
            <a:r>
              <a:rPr lang="en-GB" dirty="0"/>
              <a:t>Positioning yourself for retirement</a:t>
            </a:r>
          </a:p>
        </p:txBody>
      </p:sp>
      <p:sp>
        <p:nvSpPr>
          <p:cNvPr id="7" name="Rectangle 6">
            <a:extLst>
              <a:ext uri="{FF2B5EF4-FFF2-40B4-BE49-F238E27FC236}">
                <a16:creationId xmlns:a16="http://schemas.microsoft.com/office/drawing/2014/main" id="{3C964185-A667-9367-7808-E2B3B876ADBE}"/>
              </a:ext>
            </a:extLst>
          </p:cNvPr>
          <p:cNvSpPr/>
          <p:nvPr/>
        </p:nvSpPr>
        <p:spPr>
          <a:xfrm>
            <a:off x="2642772" y="8356759"/>
            <a:ext cx="4376216" cy="24964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bg1"/>
                </a:solidFill>
              </a:rPr>
              <a:t>Uncrystallised funds </a:t>
            </a:r>
          </a:p>
          <a:p>
            <a:pPr algn="ctr"/>
            <a:r>
              <a:rPr lang="en-US" sz="2400" dirty="0">
                <a:solidFill>
                  <a:schemeClr val="bg1"/>
                </a:solidFill>
              </a:rPr>
              <a:t>pension lump sum </a:t>
            </a:r>
          </a:p>
          <a:p>
            <a:pPr algn="ctr"/>
            <a:r>
              <a:rPr lang="en-US" sz="2400" dirty="0">
                <a:solidFill>
                  <a:schemeClr val="bg1"/>
                </a:solidFill>
              </a:rPr>
              <a:t>25% tax free</a:t>
            </a:r>
          </a:p>
        </p:txBody>
      </p:sp>
      <p:cxnSp>
        <p:nvCxnSpPr>
          <p:cNvPr id="8" name="Elbow Connector 26">
            <a:extLst>
              <a:ext uri="{FF2B5EF4-FFF2-40B4-BE49-F238E27FC236}">
                <a16:creationId xmlns:a16="http://schemas.microsoft.com/office/drawing/2014/main" id="{7BF4EF49-D943-00DB-34B2-C1BC7FBAF3A4}"/>
              </a:ext>
            </a:extLst>
          </p:cNvPr>
          <p:cNvCxnSpPr>
            <a:cxnSpLocks/>
            <a:endCxn id="7" idx="0"/>
          </p:cNvCxnSpPr>
          <p:nvPr/>
        </p:nvCxnSpPr>
        <p:spPr>
          <a:xfrm rot="10800000" flipV="1">
            <a:off x="4830881" y="4700457"/>
            <a:ext cx="5485417" cy="3656302"/>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39E1F29-9629-DDAD-9B5F-70697678266F}"/>
              </a:ext>
            </a:extLst>
          </p:cNvPr>
          <p:cNvSpPr/>
          <p:nvPr/>
        </p:nvSpPr>
        <p:spPr>
          <a:xfrm>
            <a:off x="10310000" y="4373563"/>
            <a:ext cx="3776586" cy="6587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dirty="0">
                <a:solidFill>
                  <a:schemeClr val="bg1"/>
                </a:solidFill>
              </a:rPr>
              <a:t>Pension Pot</a:t>
            </a:r>
          </a:p>
        </p:txBody>
      </p:sp>
      <p:sp>
        <p:nvSpPr>
          <p:cNvPr id="10" name="Rectangle 9">
            <a:extLst>
              <a:ext uri="{FF2B5EF4-FFF2-40B4-BE49-F238E27FC236}">
                <a16:creationId xmlns:a16="http://schemas.microsoft.com/office/drawing/2014/main" id="{24FE0DFF-39E4-CD05-972D-55A699AC0521}"/>
              </a:ext>
            </a:extLst>
          </p:cNvPr>
          <p:cNvSpPr/>
          <p:nvPr/>
        </p:nvSpPr>
        <p:spPr>
          <a:xfrm>
            <a:off x="17365012" y="4373563"/>
            <a:ext cx="3146026" cy="658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dirty="0">
                <a:solidFill>
                  <a:schemeClr val="bg1"/>
                </a:solidFill>
              </a:rPr>
              <a:t>Defer</a:t>
            </a:r>
          </a:p>
        </p:txBody>
      </p:sp>
      <p:cxnSp>
        <p:nvCxnSpPr>
          <p:cNvPr id="20" name="Straight Connector 19">
            <a:extLst>
              <a:ext uri="{FF2B5EF4-FFF2-40B4-BE49-F238E27FC236}">
                <a16:creationId xmlns:a16="http://schemas.microsoft.com/office/drawing/2014/main" id="{08398EEF-B581-7EF4-EA8F-96FBAAF11CC7}"/>
              </a:ext>
            </a:extLst>
          </p:cNvPr>
          <p:cNvCxnSpPr>
            <a:cxnSpLocks/>
          </p:cNvCxnSpPr>
          <p:nvPr/>
        </p:nvCxnSpPr>
        <p:spPr>
          <a:xfrm flipH="1">
            <a:off x="12210854" y="5032346"/>
            <a:ext cx="6293" cy="344438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03523E8-204A-936E-1267-4D9A084E6711}"/>
              </a:ext>
            </a:extLst>
          </p:cNvPr>
          <p:cNvSpPr/>
          <p:nvPr/>
        </p:nvSpPr>
        <p:spPr>
          <a:xfrm>
            <a:off x="10310000" y="6365226"/>
            <a:ext cx="3776586" cy="7791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bg1"/>
                </a:solidFill>
              </a:rPr>
              <a:t>Up to 25% tax free lump sum</a:t>
            </a:r>
          </a:p>
        </p:txBody>
      </p:sp>
      <p:cxnSp>
        <p:nvCxnSpPr>
          <p:cNvPr id="21" name="Elbow Connector 26">
            <a:extLst>
              <a:ext uri="{FF2B5EF4-FFF2-40B4-BE49-F238E27FC236}">
                <a16:creationId xmlns:a16="http://schemas.microsoft.com/office/drawing/2014/main" id="{7DAF8EF4-8C8C-4BC2-D858-FECBE0BB4002}"/>
              </a:ext>
            </a:extLst>
          </p:cNvPr>
          <p:cNvCxnSpPr>
            <a:cxnSpLocks/>
          </p:cNvCxnSpPr>
          <p:nvPr/>
        </p:nvCxnSpPr>
        <p:spPr>
          <a:xfrm rot="10800000" flipH="1" flipV="1">
            <a:off x="12206348" y="7756455"/>
            <a:ext cx="6768000" cy="1944000"/>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6F4C1CF-06E4-54E7-F5F7-AE30FE41C89C}"/>
              </a:ext>
            </a:extLst>
          </p:cNvPr>
          <p:cNvSpPr/>
          <p:nvPr/>
        </p:nvSpPr>
        <p:spPr>
          <a:xfrm>
            <a:off x="17365012" y="8356759"/>
            <a:ext cx="3146026" cy="14459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dirty="0">
                <a:solidFill>
                  <a:schemeClr val="bg1"/>
                </a:solidFill>
              </a:rPr>
              <a:t>Flexi-access drawdown/short-term annuities</a:t>
            </a:r>
          </a:p>
        </p:txBody>
      </p:sp>
      <p:sp>
        <p:nvSpPr>
          <p:cNvPr id="24" name="TextBox 23">
            <a:extLst>
              <a:ext uri="{FF2B5EF4-FFF2-40B4-BE49-F238E27FC236}">
                <a16:creationId xmlns:a16="http://schemas.microsoft.com/office/drawing/2014/main" id="{47A04323-F0B9-BF54-1715-5C06BB41ADDB}"/>
              </a:ext>
            </a:extLst>
          </p:cNvPr>
          <p:cNvSpPr txBox="1"/>
          <p:nvPr/>
        </p:nvSpPr>
        <p:spPr>
          <a:xfrm>
            <a:off x="898988" y="12239882"/>
            <a:ext cx="20766526" cy="369332"/>
          </a:xfrm>
          <a:prstGeom prst="rect">
            <a:avLst/>
          </a:prstGeom>
          <a:noFill/>
        </p:spPr>
        <p:txBody>
          <a:bodyPr wrap="square" lIns="0" rtlCol="0">
            <a:spAutoFit/>
          </a:bodyPr>
          <a:lstStyle/>
          <a:p>
            <a:pPr algn="l"/>
            <a:r>
              <a:rPr lang="en-US" dirty="0">
                <a:solidFill>
                  <a:srgbClr val="333333"/>
                </a:solidFill>
              </a:rPr>
              <a:t>*Money Purchase arrangements</a:t>
            </a:r>
          </a:p>
        </p:txBody>
      </p:sp>
      <p:sp>
        <p:nvSpPr>
          <p:cNvPr id="12" name="Rectangle 11">
            <a:extLst>
              <a:ext uri="{FF2B5EF4-FFF2-40B4-BE49-F238E27FC236}">
                <a16:creationId xmlns:a16="http://schemas.microsoft.com/office/drawing/2014/main" id="{C2D7E624-C863-C257-45E7-9FC9582BD5D9}"/>
              </a:ext>
            </a:extLst>
          </p:cNvPr>
          <p:cNvSpPr/>
          <p:nvPr/>
        </p:nvSpPr>
        <p:spPr>
          <a:xfrm>
            <a:off x="10310000" y="8356759"/>
            <a:ext cx="3776586" cy="1343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dirty="0">
                <a:solidFill>
                  <a:schemeClr val="bg1"/>
                </a:solidFill>
              </a:rPr>
              <a:t>Lifetime Annuity/Scheme pension</a:t>
            </a:r>
          </a:p>
        </p:txBody>
      </p:sp>
      <p:pic>
        <p:nvPicPr>
          <p:cNvPr id="18" name="Graphic 17">
            <a:hlinkClick r:id="rId2" action="ppaction://hlinksldjump"/>
            <a:extLst>
              <a:ext uri="{FF2B5EF4-FFF2-40B4-BE49-F238E27FC236}">
                <a16:creationId xmlns:a16="http://schemas.microsoft.com/office/drawing/2014/main" id="{6881B20E-40C1-97AC-E8C7-976E4CED2A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86530" y="0"/>
            <a:ext cx="1210056" cy="1210056"/>
          </a:xfrm>
          <a:prstGeom prst="rect">
            <a:avLst/>
          </a:prstGeom>
        </p:spPr>
      </p:pic>
      <p:sp>
        <p:nvSpPr>
          <p:cNvPr id="11" name="TextBox 10">
            <a:extLst>
              <a:ext uri="{FF2B5EF4-FFF2-40B4-BE49-F238E27FC236}">
                <a16:creationId xmlns:a16="http://schemas.microsoft.com/office/drawing/2014/main" id="{4C4AC68E-9808-EBD5-F2D0-44CCB1B1E340}"/>
              </a:ext>
            </a:extLst>
          </p:cNvPr>
          <p:cNvSpPr txBox="1"/>
          <p:nvPr/>
        </p:nvSpPr>
        <p:spPr>
          <a:xfrm>
            <a:off x="12214000" y="12193715"/>
            <a:ext cx="12193324" cy="461665"/>
          </a:xfrm>
          <a:prstGeom prst="rect">
            <a:avLst/>
          </a:prstGeom>
          <a:noFill/>
        </p:spPr>
        <p:txBody>
          <a:bodyPr wrap="square">
            <a:spAutoFit/>
          </a:bodyPr>
          <a:lstStyle/>
          <a:p>
            <a:pPr algn="ctr"/>
            <a:r>
              <a:rPr lang="en-GB" sz="2400" dirty="0">
                <a:effectLst/>
                <a:latin typeface="Evelyn Raleway" panose="020B0503030101060003" pitchFamily="34" charset="0"/>
                <a:ea typeface="Times New Roman" panose="02020603050405020304" pitchFamily="18" charset="0"/>
                <a:cs typeface="Calibri" panose="020F0502020204030204" pitchFamily="34" charset="0"/>
              </a:rPr>
              <a:t>Tax treatment depends on individual circumstances and is subject to change</a:t>
            </a:r>
            <a:endParaRPr lang="en-US" sz="2400" dirty="0">
              <a:latin typeface="Evelyn Raleway" panose="020B0503030101060003" pitchFamily="34" charset="0"/>
            </a:endParaRPr>
          </a:p>
        </p:txBody>
      </p:sp>
      <p:sp>
        <p:nvSpPr>
          <p:cNvPr id="4" name="TextBox 3">
            <a:extLst>
              <a:ext uri="{FF2B5EF4-FFF2-40B4-BE49-F238E27FC236}">
                <a16:creationId xmlns:a16="http://schemas.microsoft.com/office/drawing/2014/main" id="{8EE05A9F-507F-03AF-5DEA-3398FD1A1D8A}"/>
              </a:ext>
            </a:extLst>
          </p:cNvPr>
          <p:cNvSpPr txBox="1"/>
          <p:nvPr/>
        </p:nvSpPr>
        <p:spPr>
          <a:xfrm>
            <a:off x="6196030" y="10912874"/>
            <a:ext cx="12193324" cy="461665"/>
          </a:xfrm>
          <a:prstGeom prst="rect">
            <a:avLst/>
          </a:prstGeom>
          <a:noFill/>
        </p:spPr>
        <p:txBody>
          <a:bodyPr wrap="square">
            <a:spAutoFit/>
          </a:bodyPr>
          <a:lstStyle/>
          <a:p>
            <a:pPr algn="ctr"/>
            <a:r>
              <a:rPr lang="en-GB" sz="2400" u="sng" dirty="0">
                <a:effectLst/>
                <a:latin typeface="Evelyn Raleway" panose="020B0503030101060003" pitchFamily="34" charset="0"/>
                <a:ea typeface="Times New Roman" panose="02020603050405020304" pitchFamily="18" charset="0"/>
                <a:cs typeface="Calibri" panose="020F0502020204030204" pitchFamily="34" charset="0"/>
              </a:rPr>
              <a:t>All income payments listed above are taxed at marginal income rate</a:t>
            </a:r>
            <a:endParaRPr lang="en-US" sz="2400" u="sng" dirty="0">
              <a:latin typeface="Evelyn Raleway" panose="020B0503030101060003" pitchFamily="34" charset="0"/>
            </a:endParaRPr>
          </a:p>
        </p:txBody>
      </p:sp>
    </p:spTree>
    <p:extLst>
      <p:ext uri="{BB962C8B-B14F-4D97-AF65-F5344CB8AC3E}">
        <p14:creationId xmlns:p14="http://schemas.microsoft.com/office/powerpoint/2010/main" val="155575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4" grpId="0" animBg="1"/>
      <p:bldP spid="13"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CA4AA9-E708-A1E6-BA64-3C2F30C6B6B2}"/>
              </a:ext>
            </a:extLst>
          </p:cNvPr>
          <p:cNvSpPr>
            <a:spLocks noGrp="1"/>
          </p:cNvSpPr>
          <p:nvPr>
            <p:ph type="ctrTitle"/>
          </p:nvPr>
        </p:nvSpPr>
        <p:spPr>
          <a:xfrm>
            <a:off x="900000" y="1020474"/>
            <a:ext cx="12371500" cy="3382962"/>
          </a:xfrm>
        </p:spPr>
        <p:txBody>
          <a:bodyPr>
            <a:normAutofit/>
          </a:bodyPr>
          <a:lstStyle/>
          <a:p>
            <a:r>
              <a:rPr lang="en-GB" dirty="0"/>
              <a:t>Retirement Income Planning</a:t>
            </a:r>
          </a:p>
        </p:txBody>
      </p:sp>
      <p:sp>
        <p:nvSpPr>
          <p:cNvPr id="6" name="Slide Number Placeholder 5">
            <a:extLst>
              <a:ext uri="{FF2B5EF4-FFF2-40B4-BE49-F238E27FC236}">
                <a16:creationId xmlns:a16="http://schemas.microsoft.com/office/drawing/2014/main" id="{F40A5F8E-11EE-0D67-5AEC-525B1C2B0C7B}"/>
              </a:ext>
            </a:extLst>
          </p:cNvPr>
          <p:cNvSpPr>
            <a:spLocks noGrp="1"/>
          </p:cNvSpPr>
          <p:nvPr>
            <p:ph type="sldNum" sz="quarter" idx="4294967295"/>
          </p:nvPr>
        </p:nvSpPr>
        <p:spPr>
          <a:xfrm>
            <a:off x="23941088" y="13127038"/>
            <a:ext cx="442912" cy="247650"/>
          </a:xfrm>
        </p:spPr>
        <p:txBody>
          <a:bodyPr/>
          <a:lstStyle/>
          <a:p>
            <a:fld id="{4CF15934-3EDC-49D4-8294-13D572B9231D}" type="slidenum">
              <a:rPr lang="de-DE" smtClean="0"/>
              <a:pPr/>
              <a:t>18</a:t>
            </a:fld>
            <a:endParaRPr lang="de-DE"/>
          </a:p>
        </p:txBody>
      </p:sp>
    </p:spTree>
    <p:extLst>
      <p:ext uri="{BB962C8B-B14F-4D97-AF65-F5344CB8AC3E}">
        <p14:creationId xmlns:p14="http://schemas.microsoft.com/office/powerpoint/2010/main" val="597666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729A5B-7920-BFF3-27E9-DAD99FAA2028}"/>
              </a:ext>
            </a:extLst>
          </p:cNvPr>
          <p:cNvSpPr>
            <a:spLocks noGrp="1"/>
          </p:cNvSpPr>
          <p:nvPr>
            <p:ph type="title"/>
          </p:nvPr>
        </p:nvSpPr>
        <p:spPr>
          <a:xfrm>
            <a:off x="900001" y="1727796"/>
            <a:ext cx="11292000" cy="923330"/>
          </a:xfrm>
        </p:spPr>
        <p:txBody>
          <a:bodyPr/>
          <a:lstStyle/>
          <a:p>
            <a:r>
              <a:rPr lang="en-US" dirty="0"/>
              <a:t>Know where you are going</a:t>
            </a:r>
          </a:p>
        </p:txBody>
      </p:sp>
      <p:sp>
        <p:nvSpPr>
          <p:cNvPr id="3" name="Date Placeholder 2">
            <a:extLst>
              <a:ext uri="{FF2B5EF4-FFF2-40B4-BE49-F238E27FC236}">
                <a16:creationId xmlns:a16="http://schemas.microsoft.com/office/drawing/2014/main" id="{ECDFBB8D-74C5-4B6C-1E2F-D8D41AB2AD90}"/>
              </a:ext>
            </a:extLst>
          </p:cNvPr>
          <p:cNvSpPr>
            <a:spLocks noGrp="1"/>
          </p:cNvSpPr>
          <p:nvPr>
            <p:ph type="dt" sz="half" idx="10"/>
          </p:nvPr>
        </p:nvSpPr>
        <p:spPr/>
        <p:txBody>
          <a:bodyPr/>
          <a:lstStyle/>
          <a:p>
            <a:fld id="{69506CBF-9F5B-4C82-AED5-14CCBFA0A8C6}" type="datetime4">
              <a:rPr lang="en-GB" smtClean="0"/>
              <a:t>31 July 2024</a:t>
            </a:fld>
            <a:endParaRPr lang="de-DE"/>
          </a:p>
        </p:txBody>
      </p:sp>
      <p:sp>
        <p:nvSpPr>
          <p:cNvPr id="5" name="Slide Number Placeholder 4">
            <a:extLst>
              <a:ext uri="{FF2B5EF4-FFF2-40B4-BE49-F238E27FC236}">
                <a16:creationId xmlns:a16="http://schemas.microsoft.com/office/drawing/2014/main" id="{38BAE553-0EAD-57DF-D104-CB35E43C39DC}"/>
              </a:ext>
            </a:extLst>
          </p:cNvPr>
          <p:cNvSpPr>
            <a:spLocks noGrp="1"/>
          </p:cNvSpPr>
          <p:nvPr>
            <p:ph type="sldNum" sz="quarter" idx="12"/>
          </p:nvPr>
        </p:nvSpPr>
        <p:spPr/>
        <p:txBody>
          <a:bodyPr/>
          <a:lstStyle/>
          <a:p>
            <a:fld id="{4CF15934-3EDC-49D4-8294-13D572B9231D}" type="slidenum">
              <a:rPr lang="de-DE" smtClean="0"/>
              <a:pPr/>
              <a:t>19</a:t>
            </a:fld>
            <a:endParaRPr lang="de-DE"/>
          </a:p>
        </p:txBody>
      </p:sp>
      <p:sp>
        <p:nvSpPr>
          <p:cNvPr id="15" name="Text Placeholder 14">
            <a:extLst>
              <a:ext uri="{FF2B5EF4-FFF2-40B4-BE49-F238E27FC236}">
                <a16:creationId xmlns:a16="http://schemas.microsoft.com/office/drawing/2014/main" id="{465DF324-0D27-F01C-71B2-95D5304F5DB8}"/>
              </a:ext>
            </a:extLst>
          </p:cNvPr>
          <p:cNvSpPr>
            <a:spLocks noGrp="1"/>
          </p:cNvSpPr>
          <p:nvPr>
            <p:ph type="body" sz="quarter" idx="43"/>
          </p:nvPr>
        </p:nvSpPr>
        <p:spPr/>
        <p:txBody>
          <a:bodyPr/>
          <a:lstStyle/>
          <a:p>
            <a:r>
              <a:rPr lang="en-GB" dirty="0"/>
              <a:t>RETIREMENT INCOME PLANNING</a:t>
            </a:r>
          </a:p>
        </p:txBody>
      </p:sp>
      <p:pic>
        <p:nvPicPr>
          <p:cNvPr id="8" name="Graphic 7">
            <a:hlinkClick r:id="rId3" action="ppaction://hlinksldjump"/>
            <a:extLst>
              <a:ext uri="{FF2B5EF4-FFF2-40B4-BE49-F238E27FC236}">
                <a16:creationId xmlns:a16="http://schemas.microsoft.com/office/drawing/2014/main" id="{7F00D183-479F-AEE4-7091-26BE9BE311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286530" y="0"/>
            <a:ext cx="1210056" cy="1210056"/>
          </a:xfrm>
          <a:prstGeom prst="rect">
            <a:avLst/>
          </a:prstGeom>
        </p:spPr>
      </p:pic>
      <p:sp>
        <p:nvSpPr>
          <p:cNvPr id="73" name="Rectangle 72">
            <a:extLst>
              <a:ext uri="{FF2B5EF4-FFF2-40B4-BE49-F238E27FC236}">
                <a16:creationId xmlns:a16="http://schemas.microsoft.com/office/drawing/2014/main" id="{0FE22179-FB08-C5C3-9F34-975EAAABC815}"/>
              </a:ext>
            </a:extLst>
          </p:cNvPr>
          <p:cNvSpPr/>
          <p:nvPr/>
        </p:nvSpPr>
        <p:spPr>
          <a:xfrm>
            <a:off x="887413" y="3286042"/>
            <a:ext cx="11811156" cy="461665"/>
          </a:xfrm>
          <a:prstGeom prst="rect">
            <a:avLst/>
          </a:prstGeom>
        </p:spPr>
        <p:txBody>
          <a:bodyPr wrap="square">
            <a:spAutoFit/>
          </a:bodyPr>
          <a:lstStyle/>
          <a:p>
            <a:pPr defTabSz="1828800">
              <a:spcAft>
                <a:spcPts val="1200"/>
              </a:spcAft>
            </a:pPr>
            <a:r>
              <a:rPr lang="en-US" sz="2400" b="1" dirty="0">
                <a:solidFill>
                  <a:schemeClr val="bg2"/>
                </a:solidFill>
                <a:cs typeface="Arial" panose="020B0604020202020204" pitchFamily="34" charset="0"/>
              </a:rPr>
              <a:t>We take time to get to know you and help to define your aspirations</a:t>
            </a:r>
          </a:p>
        </p:txBody>
      </p:sp>
      <p:sp>
        <p:nvSpPr>
          <p:cNvPr id="74" name="Rectangle 73">
            <a:extLst>
              <a:ext uri="{FF2B5EF4-FFF2-40B4-BE49-F238E27FC236}">
                <a16:creationId xmlns:a16="http://schemas.microsoft.com/office/drawing/2014/main" id="{8DFA8130-1E09-D033-1FF2-9EB987D50485}"/>
              </a:ext>
            </a:extLst>
          </p:cNvPr>
          <p:cNvSpPr/>
          <p:nvPr/>
        </p:nvSpPr>
        <p:spPr>
          <a:xfrm>
            <a:off x="898987" y="4250487"/>
            <a:ext cx="16847837" cy="2200602"/>
          </a:xfrm>
          <a:prstGeom prst="rect">
            <a:avLst/>
          </a:prstGeom>
        </p:spPr>
        <p:txBody>
          <a:bodyPr wrap="square">
            <a:spAutoFit/>
          </a:bodyPr>
          <a:lstStyle/>
          <a:p>
            <a:pPr marL="342900" indent="-342900" defTabSz="1828800">
              <a:spcAft>
                <a:spcPts val="600"/>
              </a:spcAft>
              <a:buClr>
                <a:schemeClr val="bg2"/>
              </a:buClr>
              <a:buFont typeface="Arial" panose="020B0604020202020204" pitchFamily="34" charset="0"/>
              <a:buChar char="•"/>
            </a:pPr>
            <a:r>
              <a:rPr lang="en-US" sz="2400" dirty="0"/>
              <a:t>Clearly defined goals and objectives</a:t>
            </a:r>
          </a:p>
          <a:p>
            <a:pPr marL="342900" indent="-342900" defTabSz="1828800">
              <a:spcAft>
                <a:spcPts val="600"/>
              </a:spcAft>
              <a:buClr>
                <a:schemeClr val="bg2"/>
              </a:buClr>
              <a:buFont typeface="Arial" panose="020B0604020202020204" pitchFamily="34" charset="0"/>
              <a:buChar char="•"/>
            </a:pPr>
            <a:r>
              <a:rPr lang="en-US" sz="2400" dirty="0"/>
              <a:t>A roadmap of financial future</a:t>
            </a:r>
          </a:p>
          <a:p>
            <a:pPr marL="342900" indent="-342900" defTabSz="1828800">
              <a:spcAft>
                <a:spcPts val="600"/>
              </a:spcAft>
              <a:buClr>
                <a:schemeClr val="bg2"/>
              </a:buClr>
              <a:buFont typeface="Arial" panose="020B0604020202020204" pitchFamily="34" charset="0"/>
              <a:buChar char="•"/>
            </a:pPr>
            <a:r>
              <a:rPr lang="en-US" sz="2400" dirty="0"/>
              <a:t>Understanding what lies ahead</a:t>
            </a:r>
          </a:p>
          <a:p>
            <a:pPr marL="342900" indent="-342900" defTabSz="1828800">
              <a:spcAft>
                <a:spcPts val="600"/>
              </a:spcAft>
              <a:buClr>
                <a:schemeClr val="bg2"/>
              </a:buClr>
              <a:buFont typeface="Arial" panose="020B0604020202020204" pitchFamily="34" charset="0"/>
              <a:buChar char="•"/>
            </a:pPr>
            <a:r>
              <a:rPr lang="en-US" sz="2400" dirty="0"/>
              <a:t>Having a documented plan in place provides clarity and increases the likelihood of it happening</a:t>
            </a:r>
          </a:p>
          <a:p>
            <a:pPr defTabSz="1828800">
              <a:buClr>
                <a:schemeClr val="bg2"/>
              </a:buClr>
            </a:pPr>
            <a:endParaRPr lang="en-GB" sz="2100" dirty="0">
              <a:solidFill>
                <a:srgbClr val="444444"/>
              </a:solidFill>
              <a:latin typeface="Trebuchet MS"/>
            </a:endParaRPr>
          </a:p>
        </p:txBody>
      </p:sp>
      <p:grpSp>
        <p:nvGrpSpPr>
          <p:cNvPr id="145" name="Group 144">
            <a:extLst>
              <a:ext uri="{FF2B5EF4-FFF2-40B4-BE49-F238E27FC236}">
                <a16:creationId xmlns:a16="http://schemas.microsoft.com/office/drawing/2014/main" id="{0C944B89-3A8E-E9E3-D4D4-A7E752B61867}"/>
              </a:ext>
            </a:extLst>
          </p:cNvPr>
          <p:cNvGrpSpPr/>
          <p:nvPr/>
        </p:nvGrpSpPr>
        <p:grpSpPr>
          <a:xfrm>
            <a:off x="681366" y="6834367"/>
            <a:ext cx="23009467" cy="4705473"/>
            <a:chOff x="681366" y="6834367"/>
            <a:chExt cx="23009467" cy="4705473"/>
          </a:xfrm>
        </p:grpSpPr>
        <p:sp>
          <p:nvSpPr>
            <p:cNvPr id="2" name="TextBox 1">
              <a:extLst>
                <a:ext uri="{FF2B5EF4-FFF2-40B4-BE49-F238E27FC236}">
                  <a16:creationId xmlns:a16="http://schemas.microsoft.com/office/drawing/2014/main" id="{D39D9837-FCBD-21A2-5CC6-D9B506BFDEB9}"/>
                </a:ext>
              </a:extLst>
            </p:cNvPr>
            <p:cNvSpPr txBox="1"/>
            <p:nvPr/>
          </p:nvSpPr>
          <p:spPr>
            <a:xfrm>
              <a:off x="887413" y="11170508"/>
              <a:ext cx="22609175" cy="369332"/>
            </a:xfrm>
            <a:prstGeom prst="rect">
              <a:avLst/>
            </a:prstGeom>
            <a:noFill/>
          </p:spPr>
          <p:txBody>
            <a:bodyPr wrap="square" rtlCol="0">
              <a:spAutoFit/>
            </a:bodyPr>
            <a:lstStyle/>
            <a:p>
              <a:pPr algn="l"/>
              <a:r>
                <a:rPr lang="en-US" dirty="0">
                  <a:solidFill>
                    <a:srgbClr val="333333"/>
                  </a:solidFill>
                </a:rPr>
                <a:t>51		53		55		57		59		61		63		65		67		69		71		73		75		77		79		81		83		85		87		89		91		93		95		97		99</a:t>
              </a:r>
              <a:endParaRPr lang="en-GB" dirty="0">
                <a:solidFill>
                  <a:srgbClr val="333333"/>
                </a:solidFill>
              </a:endParaRPr>
            </a:p>
          </p:txBody>
        </p:sp>
        <p:cxnSp>
          <p:nvCxnSpPr>
            <p:cNvPr id="7" name="Straight Connector 6">
              <a:extLst>
                <a:ext uri="{FF2B5EF4-FFF2-40B4-BE49-F238E27FC236}">
                  <a16:creationId xmlns:a16="http://schemas.microsoft.com/office/drawing/2014/main" id="{A1F25440-8F42-0919-1C57-8B7E9A50C214}"/>
                </a:ext>
              </a:extLst>
            </p:cNvPr>
            <p:cNvCxnSpPr/>
            <p:nvPr/>
          </p:nvCxnSpPr>
          <p:spPr>
            <a:xfrm flipV="1">
              <a:off x="1064135" y="9851727"/>
              <a:ext cx="0" cy="121920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E397085-3079-D645-1D34-7663C76AA966}"/>
                </a:ext>
              </a:extLst>
            </p:cNvPr>
            <p:cNvCxnSpPr/>
            <p:nvPr/>
          </p:nvCxnSpPr>
          <p:spPr>
            <a:xfrm flipV="1">
              <a:off x="1974263" y="9851727"/>
              <a:ext cx="0" cy="121920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23EA7F8-72D3-0810-E55F-C016C9C530A3}"/>
                </a:ext>
              </a:extLst>
            </p:cNvPr>
            <p:cNvCxnSpPr>
              <a:cxnSpLocks/>
            </p:cNvCxnSpPr>
            <p:nvPr/>
          </p:nvCxnSpPr>
          <p:spPr>
            <a:xfrm flipV="1">
              <a:off x="2356021" y="8687194"/>
              <a:ext cx="0" cy="2383733"/>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FD06E31-B85F-3F3A-8F96-7FBCECD528DA}"/>
                </a:ext>
              </a:extLst>
            </p:cNvPr>
            <p:cNvCxnSpPr/>
            <p:nvPr/>
          </p:nvCxnSpPr>
          <p:spPr>
            <a:xfrm flipV="1">
              <a:off x="3369275" y="9851727"/>
              <a:ext cx="0" cy="121920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9037B9E-BCE5-1B32-7246-0A68A3E2F353}"/>
                </a:ext>
              </a:extLst>
            </p:cNvPr>
            <p:cNvCxnSpPr/>
            <p:nvPr/>
          </p:nvCxnSpPr>
          <p:spPr>
            <a:xfrm flipV="1">
              <a:off x="4607879" y="9851727"/>
              <a:ext cx="0" cy="121920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CCDBE8A-C82B-6D0F-027C-BD3ECDFAE20F}"/>
                </a:ext>
              </a:extLst>
            </p:cNvPr>
            <p:cNvCxnSpPr>
              <a:cxnSpLocks/>
            </p:cNvCxnSpPr>
            <p:nvPr/>
          </p:nvCxnSpPr>
          <p:spPr>
            <a:xfrm flipV="1">
              <a:off x="5198075" y="8681740"/>
              <a:ext cx="0" cy="2398152"/>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3AA8208-3384-8A0B-131B-0433E15E9BCF}"/>
                </a:ext>
              </a:extLst>
            </p:cNvPr>
            <p:cNvCxnSpPr/>
            <p:nvPr/>
          </p:nvCxnSpPr>
          <p:spPr>
            <a:xfrm flipV="1">
              <a:off x="6614984" y="9860692"/>
              <a:ext cx="0" cy="121920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9E1F93D-1AC9-D2FB-F432-13F09CA6932F}"/>
                </a:ext>
              </a:extLst>
            </p:cNvPr>
            <p:cNvCxnSpPr>
              <a:cxnSpLocks/>
            </p:cNvCxnSpPr>
            <p:nvPr/>
          </p:nvCxnSpPr>
          <p:spPr>
            <a:xfrm flipV="1">
              <a:off x="7508789" y="8839200"/>
              <a:ext cx="0" cy="2240692"/>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AF0D082-D41D-235A-BC09-C5E7C8FB2516}"/>
                </a:ext>
              </a:extLst>
            </p:cNvPr>
            <p:cNvCxnSpPr/>
            <p:nvPr/>
          </p:nvCxnSpPr>
          <p:spPr>
            <a:xfrm flipV="1">
              <a:off x="8760941" y="9860692"/>
              <a:ext cx="0" cy="121920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40BCD12-5F39-A07A-FE1A-9ACDC71DF567}"/>
                </a:ext>
              </a:extLst>
            </p:cNvPr>
            <p:cNvCxnSpPr>
              <a:cxnSpLocks/>
            </p:cNvCxnSpPr>
            <p:nvPr/>
          </p:nvCxnSpPr>
          <p:spPr>
            <a:xfrm flipV="1">
              <a:off x="9794789" y="8911389"/>
              <a:ext cx="0" cy="216850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C658D73-7E2F-9174-010A-2DC1C25E1A87}"/>
                </a:ext>
              </a:extLst>
            </p:cNvPr>
            <p:cNvCxnSpPr>
              <a:cxnSpLocks/>
            </p:cNvCxnSpPr>
            <p:nvPr/>
          </p:nvCxnSpPr>
          <p:spPr>
            <a:xfrm flipV="1">
              <a:off x="12089026" y="9888025"/>
              <a:ext cx="0" cy="1020607"/>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DDBFBA4-2B46-68CD-BA53-ABC10B2ADA44}"/>
                </a:ext>
              </a:extLst>
            </p:cNvPr>
            <p:cNvCxnSpPr>
              <a:cxnSpLocks/>
            </p:cNvCxnSpPr>
            <p:nvPr/>
          </p:nvCxnSpPr>
          <p:spPr>
            <a:xfrm flipV="1">
              <a:off x="14385640" y="9888025"/>
              <a:ext cx="0" cy="108477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F75C38D-EDAA-CBFB-99C4-C1CDF7FA2144}"/>
                </a:ext>
              </a:extLst>
            </p:cNvPr>
            <p:cNvCxnSpPr>
              <a:cxnSpLocks/>
            </p:cNvCxnSpPr>
            <p:nvPr/>
          </p:nvCxnSpPr>
          <p:spPr>
            <a:xfrm flipV="1">
              <a:off x="16622213" y="9888025"/>
              <a:ext cx="0" cy="961207"/>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E156DEE4-4280-79B7-3E4F-638CEA14E86C}"/>
                </a:ext>
              </a:extLst>
            </p:cNvPr>
            <p:cNvCxnSpPr>
              <a:cxnSpLocks/>
            </p:cNvCxnSpPr>
            <p:nvPr/>
          </p:nvCxnSpPr>
          <p:spPr>
            <a:xfrm flipV="1">
              <a:off x="23035109" y="9399373"/>
              <a:ext cx="0" cy="168051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B60F826-D00B-57B7-0945-DEEABDC09E5A}"/>
                </a:ext>
              </a:extLst>
            </p:cNvPr>
            <p:cNvSpPr/>
            <p:nvPr/>
          </p:nvSpPr>
          <p:spPr>
            <a:xfrm>
              <a:off x="1046205" y="10618573"/>
              <a:ext cx="8748584" cy="4613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Pre-Retirement</a:t>
              </a:r>
              <a:endParaRPr lang="en-GB" b="1" dirty="0"/>
            </a:p>
          </p:txBody>
        </p:sp>
        <p:sp>
          <p:nvSpPr>
            <p:cNvPr id="43" name="Rectangle 42">
              <a:extLst>
                <a:ext uri="{FF2B5EF4-FFF2-40B4-BE49-F238E27FC236}">
                  <a16:creationId xmlns:a16="http://schemas.microsoft.com/office/drawing/2014/main" id="{6DFA271F-97BE-AD41-3876-FEE1965EFE3B}"/>
                </a:ext>
              </a:extLst>
            </p:cNvPr>
            <p:cNvSpPr/>
            <p:nvPr/>
          </p:nvSpPr>
          <p:spPr>
            <a:xfrm>
              <a:off x="9794789" y="10618573"/>
              <a:ext cx="13258250" cy="4613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Retirement</a:t>
              </a:r>
              <a:endParaRPr lang="en-GB" b="1" dirty="0"/>
            </a:p>
          </p:txBody>
        </p:sp>
        <p:pic>
          <p:nvPicPr>
            <p:cNvPr id="91" name="Graphic 90">
              <a:extLst>
                <a:ext uri="{FF2B5EF4-FFF2-40B4-BE49-F238E27FC236}">
                  <a16:creationId xmlns:a16="http://schemas.microsoft.com/office/drawing/2014/main" id="{3F1EBCA9-A6D7-D200-1BF4-DB74D3046A4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129914" y="7804627"/>
              <a:ext cx="689220" cy="689221"/>
            </a:xfrm>
            <a:prstGeom prst="rect">
              <a:avLst/>
            </a:prstGeom>
          </p:spPr>
        </p:pic>
        <p:pic>
          <p:nvPicPr>
            <p:cNvPr id="92" name="Graphic 91">
              <a:extLst>
                <a:ext uri="{FF2B5EF4-FFF2-40B4-BE49-F238E27FC236}">
                  <a16:creationId xmlns:a16="http://schemas.microsoft.com/office/drawing/2014/main" id="{08C24751-40B8-7E01-6975-7B66B84C408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459941" y="7819046"/>
              <a:ext cx="689220" cy="689221"/>
            </a:xfrm>
            <a:prstGeom prst="rect">
              <a:avLst/>
            </a:prstGeom>
          </p:spPr>
        </p:pic>
        <p:sp>
          <p:nvSpPr>
            <p:cNvPr id="12" name="Graphic 92">
              <a:extLst>
                <a:ext uri="{FF2B5EF4-FFF2-40B4-BE49-F238E27FC236}">
                  <a16:creationId xmlns:a16="http://schemas.microsoft.com/office/drawing/2014/main" id="{5BC0BF4C-92B9-D30C-32D4-E6808F81F233}"/>
                </a:ext>
              </a:extLst>
            </p:cNvPr>
            <p:cNvSpPr/>
            <p:nvPr/>
          </p:nvSpPr>
          <p:spPr>
            <a:xfrm>
              <a:off x="4286122" y="9105329"/>
              <a:ext cx="672790" cy="386706"/>
            </a:xfrm>
            <a:custGeom>
              <a:avLst/>
              <a:gdLst>
                <a:gd name="connsiteX0" fmla="*/ 876096 w 1010701"/>
                <a:gd name="connsiteY0" fmla="*/ 230528 h 580931"/>
                <a:gd name="connsiteX1" fmla="*/ 876096 w 1010701"/>
                <a:gd name="connsiteY1" fmla="*/ 499880 h 580931"/>
                <a:gd name="connsiteX2" fmla="*/ 845474 w 1010701"/>
                <a:gd name="connsiteY2" fmla="*/ 536390 h 580931"/>
                <a:gd name="connsiteX3" fmla="*/ 830304 w 1010701"/>
                <a:gd name="connsiteY3" fmla="*/ 534224 h 580931"/>
                <a:gd name="connsiteX4" fmla="*/ 808704 w 1010701"/>
                <a:gd name="connsiteY4" fmla="*/ 505064 h 580931"/>
                <a:gd name="connsiteX5" fmla="*/ 808704 w 1010701"/>
                <a:gd name="connsiteY5" fmla="*/ 249752 h 580931"/>
                <a:gd name="connsiteX6" fmla="*/ 746928 w 1010701"/>
                <a:gd name="connsiteY6" fmla="*/ 267680 h 580931"/>
                <a:gd name="connsiteX7" fmla="*/ 741528 w 1010701"/>
                <a:gd name="connsiteY7" fmla="*/ 278480 h 580931"/>
                <a:gd name="connsiteX8" fmla="*/ 741528 w 1010701"/>
                <a:gd name="connsiteY8" fmla="*/ 424496 h 580931"/>
                <a:gd name="connsiteX9" fmla="*/ 711936 w 1010701"/>
                <a:gd name="connsiteY9" fmla="*/ 471584 h 580931"/>
                <a:gd name="connsiteX10" fmla="*/ 577800 w 1010701"/>
                <a:gd name="connsiteY10" fmla="*/ 538760 h 580931"/>
                <a:gd name="connsiteX11" fmla="*/ 532224 w 1010701"/>
                <a:gd name="connsiteY11" fmla="*/ 569216 h 580931"/>
                <a:gd name="connsiteX12" fmla="*/ 480328 w 1010701"/>
                <a:gd name="connsiteY12" fmla="*/ 571103 h 580931"/>
                <a:gd name="connsiteX13" fmla="*/ 478440 w 1010701"/>
                <a:gd name="connsiteY13" fmla="*/ 569216 h 580931"/>
                <a:gd name="connsiteX14" fmla="*/ 430920 w 1010701"/>
                <a:gd name="connsiteY14" fmla="*/ 537896 h 580931"/>
                <a:gd name="connsiteX15" fmla="*/ 293760 w 1010701"/>
                <a:gd name="connsiteY15" fmla="*/ 469208 h 580931"/>
                <a:gd name="connsiteX16" fmla="*/ 269568 w 1010701"/>
                <a:gd name="connsiteY16" fmla="*/ 430112 h 580931"/>
                <a:gd name="connsiteX17" fmla="*/ 269568 w 1010701"/>
                <a:gd name="connsiteY17" fmla="*/ 278912 h 580931"/>
                <a:gd name="connsiteX18" fmla="*/ 259881 w 1010701"/>
                <a:gd name="connsiteY18" fmla="*/ 265185 h 580931"/>
                <a:gd name="connsiteX19" fmla="*/ 259200 w 1010701"/>
                <a:gd name="connsiteY19" fmla="*/ 265088 h 580931"/>
                <a:gd name="connsiteX20" fmla="*/ 29808 w 1010701"/>
                <a:gd name="connsiteY20" fmla="*/ 200288 h 580931"/>
                <a:gd name="connsiteX21" fmla="*/ 0 w 1010701"/>
                <a:gd name="connsiteY21" fmla="*/ 166160 h 580931"/>
                <a:gd name="connsiteX22" fmla="*/ 30240 w 1010701"/>
                <a:gd name="connsiteY22" fmla="*/ 132680 h 580931"/>
                <a:gd name="connsiteX23" fmla="*/ 490752 w 1010701"/>
                <a:gd name="connsiteY23" fmla="*/ 1784 h 580931"/>
                <a:gd name="connsiteX24" fmla="*/ 519264 w 1010701"/>
                <a:gd name="connsiteY24" fmla="*/ 1784 h 580931"/>
                <a:gd name="connsiteX25" fmla="*/ 982368 w 1010701"/>
                <a:gd name="connsiteY25" fmla="*/ 133760 h 580931"/>
                <a:gd name="connsiteX26" fmla="*/ 1010200 w 1010701"/>
                <a:gd name="connsiteY26" fmla="*/ 173190 h 580931"/>
                <a:gd name="connsiteX27" fmla="*/ 1008288 w 1010701"/>
                <a:gd name="connsiteY27" fmla="*/ 179984 h 580931"/>
                <a:gd name="connsiteX28" fmla="*/ 983232 w 1010701"/>
                <a:gd name="connsiteY28" fmla="*/ 201584 h 580931"/>
                <a:gd name="connsiteX29" fmla="*/ 888624 w 1010701"/>
                <a:gd name="connsiteY29" fmla="*/ 226856 h 580931"/>
                <a:gd name="connsiteX30" fmla="*/ 162000 w 1010701"/>
                <a:gd name="connsiteY30" fmla="*/ 165728 h 580931"/>
                <a:gd name="connsiteX31" fmla="*/ 162000 w 1010701"/>
                <a:gd name="connsiteY31" fmla="*/ 168104 h 580931"/>
                <a:gd name="connsiteX32" fmla="*/ 168048 w 1010701"/>
                <a:gd name="connsiteY32" fmla="*/ 170048 h 580931"/>
                <a:gd name="connsiteX33" fmla="*/ 499392 w 1010701"/>
                <a:gd name="connsiteY33" fmla="*/ 264008 h 580931"/>
                <a:gd name="connsiteX34" fmla="*/ 514512 w 1010701"/>
                <a:gd name="connsiteY34" fmla="*/ 264008 h 580931"/>
                <a:gd name="connsiteX35" fmla="*/ 841968 w 1010701"/>
                <a:gd name="connsiteY35" fmla="*/ 170264 h 580931"/>
                <a:gd name="connsiteX36" fmla="*/ 852336 w 1010701"/>
                <a:gd name="connsiteY36" fmla="*/ 166160 h 580931"/>
                <a:gd name="connsiteX37" fmla="*/ 843480 w 1010701"/>
                <a:gd name="connsiteY37" fmla="*/ 163352 h 580931"/>
                <a:gd name="connsiteX38" fmla="*/ 513000 w 1010701"/>
                <a:gd name="connsiteY38" fmla="*/ 69176 h 580931"/>
                <a:gd name="connsiteX39" fmla="*/ 496800 w 1010701"/>
                <a:gd name="connsiteY39" fmla="*/ 69176 h 580931"/>
                <a:gd name="connsiteX40" fmla="*/ 327672 w 1010701"/>
                <a:gd name="connsiteY40" fmla="*/ 116912 h 580931"/>
                <a:gd name="connsiteX41" fmla="*/ 507600 w 1010701"/>
                <a:gd name="connsiteY41" fmla="*/ 501608 h 580931"/>
                <a:gd name="connsiteX42" fmla="*/ 552960 w 1010701"/>
                <a:gd name="connsiteY42" fmla="*/ 476336 h 580931"/>
                <a:gd name="connsiteX43" fmla="*/ 665280 w 1010701"/>
                <a:gd name="connsiteY43" fmla="*/ 420392 h 580931"/>
                <a:gd name="connsiteX44" fmla="*/ 674352 w 1010701"/>
                <a:gd name="connsiteY44" fmla="*/ 405056 h 580931"/>
                <a:gd name="connsiteX45" fmla="*/ 674352 w 1010701"/>
                <a:gd name="connsiteY45" fmla="*/ 350192 h 580931"/>
                <a:gd name="connsiteX46" fmla="*/ 674352 w 1010701"/>
                <a:gd name="connsiteY46" fmla="*/ 288632 h 580931"/>
                <a:gd name="connsiteX47" fmla="*/ 664416 w 1010701"/>
                <a:gd name="connsiteY47" fmla="*/ 291008 h 580931"/>
                <a:gd name="connsiteX48" fmla="*/ 522288 w 1010701"/>
                <a:gd name="connsiteY48" fmla="*/ 331184 h 580931"/>
                <a:gd name="connsiteX49" fmla="*/ 491616 w 1010701"/>
                <a:gd name="connsiteY49" fmla="*/ 331184 h 580931"/>
                <a:gd name="connsiteX50" fmla="*/ 371088 w 1010701"/>
                <a:gd name="connsiteY50" fmla="*/ 297056 h 580931"/>
                <a:gd name="connsiteX51" fmla="*/ 337608 w 1010701"/>
                <a:gd name="connsiteY51" fmla="*/ 287984 h 580931"/>
                <a:gd name="connsiteX52" fmla="*/ 337608 w 1010701"/>
                <a:gd name="connsiteY52" fmla="*/ 401816 h 580931"/>
                <a:gd name="connsiteX53" fmla="*/ 348840 w 1010701"/>
                <a:gd name="connsiteY53" fmla="*/ 420176 h 580931"/>
                <a:gd name="connsiteX54" fmla="*/ 507384 w 1010701"/>
                <a:gd name="connsiteY54" fmla="*/ 500960 h 58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10701" h="580931">
                  <a:moveTo>
                    <a:pt x="876096" y="230528"/>
                  </a:moveTo>
                  <a:lnTo>
                    <a:pt x="876096" y="499880"/>
                  </a:lnTo>
                  <a:cubicBezTo>
                    <a:pt x="877723" y="518419"/>
                    <a:pt x="864011" y="534766"/>
                    <a:pt x="845474" y="536390"/>
                  </a:cubicBezTo>
                  <a:cubicBezTo>
                    <a:pt x="840318" y="536844"/>
                    <a:pt x="835127" y="536101"/>
                    <a:pt x="830304" y="534224"/>
                  </a:cubicBezTo>
                  <a:cubicBezTo>
                    <a:pt x="817593" y="530146"/>
                    <a:pt x="808901" y="518412"/>
                    <a:pt x="808704" y="505064"/>
                  </a:cubicBezTo>
                  <a:cubicBezTo>
                    <a:pt x="808704" y="420392"/>
                    <a:pt x="808704" y="335504"/>
                    <a:pt x="808704" y="249752"/>
                  </a:cubicBezTo>
                  <a:cubicBezTo>
                    <a:pt x="787104" y="255584"/>
                    <a:pt x="767232" y="260984"/>
                    <a:pt x="746928" y="267680"/>
                  </a:cubicBezTo>
                  <a:cubicBezTo>
                    <a:pt x="744120" y="267680"/>
                    <a:pt x="741528" y="274808"/>
                    <a:pt x="741528" y="278480"/>
                  </a:cubicBezTo>
                  <a:cubicBezTo>
                    <a:pt x="741528" y="327080"/>
                    <a:pt x="740232" y="375896"/>
                    <a:pt x="741528" y="424496"/>
                  </a:cubicBezTo>
                  <a:cubicBezTo>
                    <a:pt x="743572" y="445106"/>
                    <a:pt x="731393" y="464484"/>
                    <a:pt x="711936" y="471584"/>
                  </a:cubicBezTo>
                  <a:cubicBezTo>
                    <a:pt x="666792" y="493184"/>
                    <a:pt x="622080" y="514784"/>
                    <a:pt x="577800" y="538760"/>
                  </a:cubicBezTo>
                  <a:cubicBezTo>
                    <a:pt x="561693" y="547471"/>
                    <a:pt x="546435" y="557666"/>
                    <a:pt x="532224" y="569216"/>
                  </a:cubicBezTo>
                  <a:cubicBezTo>
                    <a:pt x="518415" y="584068"/>
                    <a:pt x="495180" y="584912"/>
                    <a:pt x="480328" y="571103"/>
                  </a:cubicBezTo>
                  <a:cubicBezTo>
                    <a:pt x="479676" y="570499"/>
                    <a:pt x="479047" y="569868"/>
                    <a:pt x="478440" y="569216"/>
                  </a:cubicBezTo>
                  <a:cubicBezTo>
                    <a:pt x="463625" y="557299"/>
                    <a:pt x="447714" y="546812"/>
                    <a:pt x="430920" y="537896"/>
                  </a:cubicBezTo>
                  <a:cubicBezTo>
                    <a:pt x="385560" y="514136"/>
                    <a:pt x="339552" y="491672"/>
                    <a:pt x="293760" y="469208"/>
                  </a:cubicBezTo>
                  <a:cubicBezTo>
                    <a:pt x="278076" y="462795"/>
                    <a:pt x="268309" y="447009"/>
                    <a:pt x="269568" y="430112"/>
                  </a:cubicBezTo>
                  <a:cubicBezTo>
                    <a:pt x="269568" y="380000"/>
                    <a:pt x="269568" y="329888"/>
                    <a:pt x="269568" y="278912"/>
                  </a:cubicBezTo>
                  <a:cubicBezTo>
                    <a:pt x="270683" y="272447"/>
                    <a:pt x="266345" y="266299"/>
                    <a:pt x="259881" y="265185"/>
                  </a:cubicBezTo>
                  <a:cubicBezTo>
                    <a:pt x="259656" y="265146"/>
                    <a:pt x="259427" y="265114"/>
                    <a:pt x="259200" y="265088"/>
                  </a:cubicBezTo>
                  <a:cubicBezTo>
                    <a:pt x="182520" y="243488"/>
                    <a:pt x="106272" y="221888"/>
                    <a:pt x="29808" y="200288"/>
                  </a:cubicBezTo>
                  <a:cubicBezTo>
                    <a:pt x="12712" y="198009"/>
                    <a:pt x="-42" y="183407"/>
                    <a:pt x="0" y="166160"/>
                  </a:cubicBezTo>
                  <a:cubicBezTo>
                    <a:pt x="0" y="149312"/>
                    <a:pt x="10152" y="138296"/>
                    <a:pt x="30240" y="132680"/>
                  </a:cubicBezTo>
                  <a:cubicBezTo>
                    <a:pt x="184032" y="88616"/>
                    <a:pt x="337537" y="44984"/>
                    <a:pt x="490752" y="1784"/>
                  </a:cubicBezTo>
                  <a:cubicBezTo>
                    <a:pt x="500107" y="-595"/>
                    <a:pt x="509909" y="-595"/>
                    <a:pt x="519264" y="1784"/>
                  </a:cubicBezTo>
                  <a:cubicBezTo>
                    <a:pt x="673775" y="44984"/>
                    <a:pt x="828144" y="88976"/>
                    <a:pt x="982368" y="133760"/>
                  </a:cubicBezTo>
                  <a:cubicBezTo>
                    <a:pt x="1000942" y="136963"/>
                    <a:pt x="1013403" y="154617"/>
                    <a:pt x="1010200" y="173190"/>
                  </a:cubicBezTo>
                  <a:cubicBezTo>
                    <a:pt x="1009798" y="175515"/>
                    <a:pt x="1009159" y="177791"/>
                    <a:pt x="1008288" y="179984"/>
                  </a:cubicBezTo>
                  <a:cubicBezTo>
                    <a:pt x="1004115" y="190950"/>
                    <a:pt x="994693" y="199072"/>
                    <a:pt x="983232" y="201584"/>
                  </a:cubicBezTo>
                  <a:lnTo>
                    <a:pt x="888624" y="226856"/>
                  </a:lnTo>
                  <a:close/>
                  <a:moveTo>
                    <a:pt x="162000" y="165728"/>
                  </a:moveTo>
                  <a:lnTo>
                    <a:pt x="162000" y="168104"/>
                  </a:lnTo>
                  <a:lnTo>
                    <a:pt x="168048" y="170048"/>
                  </a:lnTo>
                  <a:cubicBezTo>
                    <a:pt x="278353" y="201871"/>
                    <a:pt x="388800" y="233191"/>
                    <a:pt x="499392" y="264008"/>
                  </a:cubicBezTo>
                  <a:cubicBezTo>
                    <a:pt x="504334" y="265412"/>
                    <a:pt x="509570" y="265412"/>
                    <a:pt x="514512" y="264008"/>
                  </a:cubicBezTo>
                  <a:lnTo>
                    <a:pt x="841968" y="170264"/>
                  </a:lnTo>
                  <a:cubicBezTo>
                    <a:pt x="844776" y="170264"/>
                    <a:pt x="847584" y="168104"/>
                    <a:pt x="852336" y="166160"/>
                  </a:cubicBezTo>
                  <a:lnTo>
                    <a:pt x="843480" y="163352"/>
                  </a:lnTo>
                  <a:cubicBezTo>
                    <a:pt x="733320" y="131816"/>
                    <a:pt x="623160" y="100424"/>
                    <a:pt x="513000" y="69176"/>
                  </a:cubicBezTo>
                  <a:cubicBezTo>
                    <a:pt x="507706" y="67668"/>
                    <a:pt x="502094" y="67668"/>
                    <a:pt x="496800" y="69176"/>
                  </a:cubicBezTo>
                  <a:lnTo>
                    <a:pt x="327672" y="116912"/>
                  </a:lnTo>
                  <a:close/>
                  <a:moveTo>
                    <a:pt x="507600" y="501608"/>
                  </a:moveTo>
                  <a:cubicBezTo>
                    <a:pt x="521640" y="493832"/>
                    <a:pt x="536976" y="484544"/>
                    <a:pt x="552960" y="476336"/>
                  </a:cubicBezTo>
                  <a:cubicBezTo>
                    <a:pt x="590112" y="457328"/>
                    <a:pt x="627696" y="438752"/>
                    <a:pt x="665280" y="420392"/>
                  </a:cubicBezTo>
                  <a:cubicBezTo>
                    <a:pt x="671635" y="418171"/>
                    <a:pt x="675465" y="411695"/>
                    <a:pt x="674352" y="405056"/>
                  </a:cubicBezTo>
                  <a:cubicBezTo>
                    <a:pt x="674352" y="386696"/>
                    <a:pt x="674352" y="368552"/>
                    <a:pt x="674352" y="350192"/>
                  </a:cubicBezTo>
                  <a:lnTo>
                    <a:pt x="674352" y="288632"/>
                  </a:lnTo>
                  <a:lnTo>
                    <a:pt x="664416" y="291008"/>
                  </a:lnTo>
                  <a:cubicBezTo>
                    <a:pt x="617112" y="304400"/>
                    <a:pt x="569808" y="318440"/>
                    <a:pt x="522288" y="331184"/>
                  </a:cubicBezTo>
                  <a:cubicBezTo>
                    <a:pt x="512227" y="333771"/>
                    <a:pt x="501677" y="333771"/>
                    <a:pt x="491616" y="331184"/>
                  </a:cubicBezTo>
                  <a:cubicBezTo>
                    <a:pt x="451224" y="320600"/>
                    <a:pt x="411264" y="308504"/>
                    <a:pt x="371088" y="297056"/>
                  </a:cubicBezTo>
                  <a:lnTo>
                    <a:pt x="337608" y="287984"/>
                  </a:lnTo>
                  <a:cubicBezTo>
                    <a:pt x="337608" y="327080"/>
                    <a:pt x="337608" y="364448"/>
                    <a:pt x="337608" y="401816"/>
                  </a:cubicBezTo>
                  <a:cubicBezTo>
                    <a:pt x="336446" y="409842"/>
                    <a:pt x="341166" y="417556"/>
                    <a:pt x="348840" y="420176"/>
                  </a:cubicBezTo>
                  <a:cubicBezTo>
                    <a:pt x="401328" y="446744"/>
                    <a:pt x="453600" y="473744"/>
                    <a:pt x="507384" y="500960"/>
                  </a:cubicBezTo>
                  <a:close/>
                </a:path>
              </a:pathLst>
            </a:custGeom>
            <a:solidFill>
              <a:schemeClr val="bg2"/>
            </a:solidFill>
            <a:ln w="21527" cap="flat">
              <a:noFill/>
              <a:prstDash val="solid"/>
              <a:miter/>
            </a:ln>
          </p:spPr>
          <p:txBody>
            <a:bodyPr rtlCol="0" anchor="ctr"/>
            <a:lstStyle/>
            <a:p>
              <a:endParaRPr lang="en-GB" dirty="0"/>
            </a:p>
          </p:txBody>
        </p:sp>
        <p:sp>
          <p:nvSpPr>
            <p:cNvPr id="94" name="Graphic 92">
              <a:extLst>
                <a:ext uri="{FF2B5EF4-FFF2-40B4-BE49-F238E27FC236}">
                  <a16:creationId xmlns:a16="http://schemas.microsoft.com/office/drawing/2014/main" id="{DE3EC441-C9AC-68E9-204C-9DB26D246787}"/>
                </a:ext>
              </a:extLst>
            </p:cNvPr>
            <p:cNvSpPr/>
            <p:nvPr/>
          </p:nvSpPr>
          <p:spPr>
            <a:xfrm>
              <a:off x="6281795" y="9105329"/>
              <a:ext cx="672790" cy="386706"/>
            </a:xfrm>
            <a:custGeom>
              <a:avLst/>
              <a:gdLst>
                <a:gd name="connsiteX0" fmla="*/ 876096 w 1010701"/>
                <a:gd name="connsiteY0" fmla="*/ 230528 h 580931"/>
                <a:gd name="connsiteX1" fmla="*/ 876096 w 1010701"/>
                <a:gd name="connsiteY1" fmla="*/ 499880 h 580931"/>
                <a:gd name="connsiteX2" fmla="*/ 845474 w 1010701"/>
                <a:gd name="connsiteY2" fmla="*/ 536390 h 580931"/>
                <a:gd name="connsiteX3" fmla="*/ 830304 w 1010701"/>
                <a:gd name="connsiteY3" fmla="*/ 534224 h 580931"/>
                <a:gd name="connsiteX4" fmla="*/ 808704 w 1010701"/>
                <a:gd name="connsiteY4" fmla="*/ 505064 h 580931"/>
                <a:gd name="connsiteX5" fmla="*/ 808704 w 1010701"/>
                <a:gd name="connsiteY5" fmla="*/ 249752 h 580931"/>
                <a:gd name="connsiteX6" fmla="*/ 746928 w 1010701"/>
                <a:gd name="connsiteY6" fmla="*/ 267680 h 580931"/>
                <a:gd name="connsiteX7" fmla="*/ 741528 w 1010701"/>
                <a:gd name="connsiteY7" fmla="*/ 278480 h 580931"/>
                <a:gd name="connsiteX8" fmla="*/ 741528 w 1010701"/>
                <a:gd name="connsiteY8" fmla="*/ 424496 h 580931"/>
                <a:gd name="connsiteX9" fmla="*/ 711936 w 1010701"/>
                <a:gd name="connsiteY9" fmla="*/ 471584 h 580931"/>
                <a:gd name="connsiteX10" fmla="*/ 577800 w 1010701"/>
                <a:gd name="connsiteY10" fmla="*/ 538760 h 580931"/>
                <a:gd name="connsiteX11" fmla="*/ 532224 w 1010701"/>
                <a:gd name="connsiteY11" fmla="*/ 569216 h 580931"/>
                <a:gd name="connsiteX12" fmla="*/ 480328 w 1010701"/>
                <a:gd name="connsiteY12" fmla="*/ 571103 h 580931"/>
                <a:gd name="connsiteX13" fmla="*/ 478440 w 1010701"/>
                <a:gd name="connsiteY13" fmla="*/ 569216 h 580931"/>
                <a:gd name="connsiteX14" fmla="*/ 430920 w 1010701"/>
                <a:gd name="connsiteY14" fmla="*/ 537896 h 580931"/>
                <a:gd name="connsiteX15" fmla="*/ 293760 w 1010701"/>
                <a:gd name="connsiteY15" fmla="*/ 469208 h 580931"/>
                <a:gd name="connsiteX16" fmla="*/ 269568 w 1010701"/>
                <a:gd name="connsiteY16" fmla="*/ 430112 h 580931"/>
                <a:gd name="connsiteX17" fmla="*/ 269568 w 1010701"/>
                <a:gd name="connsiteY17" fmla="*/ 278912 h 580931"/>
                <a:gd name="connsiteX18" fmla="*/ 259881 w 1010701"/>
                <a:gd name="connsiteY18" fmla="*/ 265185 h 580931"/>
                <a:gd name="connsiteX19" fmla="*/ 259200 w 1010701"/>
                <a:gd name="connsiteY19" fmla="*/ 265088 h 580931"/>
                <a:gd name="connsiteX20" fmla="*/ 29808 w 1010701"/>
                <a:gd name="connsiteY20" fmla="*/ 200288 h 580931"/>
                <a:gd name="connsiteX21" fmla="*/ 0 w 1010701"/>
                <a:gd name="connsiteY21" fmla="*/ 166160 h 580931"/>
                <a:gd name="connsiteX22" fmla="*/ 30240 w 1010701"/>
                <a:gd name="connsiteY22" fmla="*/ 132680 h 580931"/>
                <a:gd name="connsiteX23" fmla="*/ 490752 w 1010701"/>
                <a:gd name="connsiteY23" fmla="*/ 1784 h 580931"/>
                <a:gd name="connsiteX24" fmla="*/ 519264 w 1010701"/>
                <a:gd name="connsiteY24" fmla="*/ 1784 h 580931"/>
                <a:gd name="connsiteX25" fmla="*/ 982368 w 1010701"/>
                <a:gd name="connsiteY25" fmla="*/ 133760 h 580931"/>
                <a:gd name="connsiteX26" fmla="*/ 1010200 w 1010701"/>
                <a:gd name="connsiteY26" fmla="*/ 173190 h 580931"/>
                <a:gd name="connsiteX27" fmla="*/ 1008288 w 1010701"/>
                <a:gd name="connsiteY27" fmla="*/ 179984 h 580931"/>
                <a:gd name="connsiteX28" fmla="*/ 983232 w 1010701"/>
                <a:gd name="connsiteY28" fmla="*/ 201584 h 580931"/>
                <a:gd name="connsiteX29" fmla="*/ 888624 w 1010701"/>
                <a:gd name="connsiteY29" fmla="*/ 226856 h 580931"/>
                <a:gd name="connsiteX30" fmla="*/ 162000 w 1010701"/>
                <a:gd name="connsiteY30" fmla="*/ 165728 h 580931"/>
                <a:gd name="connsiteX31" fmla="*/ 162000 w 1010701"/>
                <a:gd name="connsiteY31" fmla="*/ 168104 h 580931"/>
                <a:gd name="connsiteX32" fmla="*/ 168048 w 1010701"/>
                <a:gd name="connsiteY32" fmla="*/ 170048 h 580931"/>
                <a:gd name="connsiteX33" fmla="*/ 499392 w 1010701"/>
                <a:gd name="connsiteY33" fmla="*/ 264008 h 580931"/>
                <a:gd name="connsiteX34" fmla="*/ 514512 w 1010701"/>
                <a:gd name="connsiteY34" fmla="*/ 264008 h 580931"/>
                <a:gd name="connsiteX35" fmla="*/ 841968 w 1010701"/>
                <a:gd name="connsiteY35" fmla="*/ 170264 h 580931"/>
                <a:gd name="connsiteX36" fmla="*/ 852336 w 1010701"/>
                <a:gd name="connsiteY36" fmla="*/ 166160 h 580931"/>
                <a:gd name="connsiteX37" fmla="*/ 843480 w 1010701"/>
                <a:gd name="connsiteY37" fmla="*/ 163352 h 580931"/>
                <a:gd name="connsiteX38" fmla="*/ 513000 w 1010701"/>
                <a:gd name="connsiteY38" fmla="*/ 69176 h 580931"/>
                <a:gd name="connsiteX39" fmla="*/ 496800 w 1010701"/>
                <a:gd name="connsiteY39" fmla="*/ 69176 h 580931"/>
                <a:gd name="connsiteX40" fmla="*/ 327672 w 1010701"/>
                <a:gd name="connsiteY40" fmla="*/ 116912 h 580931"/>
                <a:gd name="connsiteX41" fmla="*/ 507600 w 1010701"/>
                <a:gd name="connsiteY41" fmla="*/ 501608 h 580931"/>
                <a:gd name="connsiteX42" fmla="*/ 552960 w 1010701"/>
                <a:gd name="connsiteY42" fmla="*/ 476336 h 580931"/>
                <a:gd name="connsiteX43" fmla="*/ 665280 w 1010701"/>
                <a:gd name="connsiteY43" fmla="*/ 420392 h 580931"/>
                <a:gd name="connsiteX44" fmla="*/ 674352 w 1010701"/>
                <a:gd name="connsiteY44" fmla="*/ 405056 h 580931"/>
                <a:gd name="connsiteX45" fmla="*/ 674352 w 1010701"/>
                <a:gd name="connsiteY45" fmla="*/ 350192 h 580931"/>
                <a:gd name="connsiteX46" fmla="*/ 674352 w 1010701"/>
                <a:gd name="connsiteY46" fmla="*/ 288632 h 580931"/>
                <a:gd name="connsiteX47" fmla="*/ 664416 w 1010701"/>
                <a:gd name="connsiteY47" fmla="*/ 291008 h 580931"/>
                <a:gd name="connsiteX48" fmla="*/ 522288 w 1010701"/>
                <a:gd name="connsiteY48" fmla="*/ 331184 h 580931"/>
                <a:gd name="connsiteX49" fmla="*/ 491616 w 1010701"/>
                <a:gd name="connsiteY49" fmla="*/ 331184 h 580931"/>
                <a:gd name="connsiteX50" fmla="*/ 371088 w 1010701"/>
                <a:gd name="connsiteY50" fmla="*/ 297056 h 580931"/>
                <a:gd name="connsiteX51" fmla="*/ 337608 w 1010701"/>
                <a:gd name="connsiteY51" fmla="*/ 287984 h 580931"/>
                <a:gd name="connsiteX52" fmla="*/ 337608 w 1010701"/>
                <a:gd name="connsiteY52" fmla="*/ 401816 h 580931"/>
                <a:gd name="connsiteX53" fmla="*/ 348840 w 1010701"/>
                <a:gd name="connsiteY53" fmla="*/ 420176 h 580931"/>
                <a:gd name="connsiteX54" fmla="*/ 507384 w 1010701"/>
                <a:gd name="connsiteY54" fmla="*/ 500960 h 58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10701" h="580931">
                  <a:moveTo>
                    <a:pt x="876096" y="230528"/>
                  </a:moveTo>
                  <a:lnTo>
                    <a:pt x="876096" y="499880"/>
                  </a:lnTo>
                  <a:cubicBezTo>
                    <a:pt x="877723" y="518419"/>
                    <a:pt x="864011" y="534766"/>
                    <a:pt x="845474" y="536390"/>
                  </a:cubicBezTo>
                  <a:cubicBezTo>
                    <a:pt x="840318" y="536844"/>
                    <a:pt x="835127" y="536101"/>
                    <a:pt x="830304" y="534224"/>
                  </a:cubicBezTo>
                  <a:cubicBezTo>
                    <a:pt x="817593" y="530146"/>
                    <a:pt x="808901" y="518412"/>
                    <a:pt x="808704" y="505064"/>
                  </a:cubicBezTo>
                  <a:cubicBezTo>
                    <a:pt x="808704" y="420392"/>
                    <a:pt x="808704" y="335504"/>
                    <a:pt x="808704" y="249752"/>
                  </a:cubicBezTo>
                  <a:cubicBezTo>
                    <a:pt x="787104" y="255584"/>
                    <a:pt x="767232" y="260984"/>
                    <a:pt x="746928" y="267680"/>
                  </a:cubicBezTo>
                  <a:cubicBezTo>
                    <a:pt x="744120" y="267680"/>
                    <a:pt x="741528" y="274808"/>
                    <a:pt x="741528" y="278480"/>
                  </a:cubicBezTo>
                  <a:cubicBezTo>
                    <a:pt x="741528" y="327080"/>
                    <a:pt x="740232" y="375896"/>
                    <a:pt x="741528" y="424496"/>
                  </a:cubicBezTo>
                  <a:cubicBezTo>
                    <a:pt x="743572" y="445106"/>
                    <a:pt x="731393" y="464484"/>
                    <a:pt x="711936" y="471584"/>
                  </a:cubicBezTo>
                  <a:cubicBezTo>
                    <a:pt x="666792" y="493184"/>
                    <a:pt x="622080" y="514784"/>
                    <a:pt x="577800" y="538760"/>
                  </a:cubicBezTo>
                  <a:cubicBezTo>
                    <a:pt x="561693" y="547471"/>
                    <a:pt x="546435" y="557666"/>
                    <a:pt x="532224" y="569216"/>
                  </a:cubicBezTo>
                  <a:cubicBezTo>
                    <a:pt x="518415" y="584068"/>
                    <a:pt x="495180" y="584912"/>
                    <a:pt x="480328" y="571103"/>
                  </a:cubicBezTo>
                  <a:cubicBezTo>
                    <a:pt x="479676" y="570499"/>
                    <a:pt x="479047" y="569868"/>
                    <a:pt x="478440" y="569216"/>
                  </a:cubicBezTo>
                  <a:cubicBezTo>
                    <a:pt x="463625" y="557299"/>
                    <a:pt x="447714" y="546812"/>
                    <a:pt x="430920" y="537896"/>
                  </a:cubicBezTo>
                  <a:cubicBezTo>
                    <a:pt x="385560" y="514136"/>
                    <a:pt x="339552" y="491672"/>
                    <a:pt x="293760" y="469208"/>
                  </a:cubicBezTo>
                  <a:cubicBezTo>
                    <a:pt x="278076" y="462795"/>
                    <a:pt x="268309" y="447009"/>
                    <a:pt x="269568" y="430112"/>
                  </a:cubicBezTo>
                  <a:cubicBezTo>
                    <a:pt x="269568" y="380000"/>
                    <a:pt x="269568" y="329888"/>
                    <a:pt x="269568" y="278912"/>
                  </a:cubicBezTo>
                  <a:cubicBezTo>
                    <a:pt x="270683" y="272447"/>
                    <a:pt x="266345" y="266299"/>
                    <a:pt x="259881" y="265185"/>
                  </a:cubicBezTo>
                  <a:cubicBezTo>
                    <a:pt x="259656" y="265146"/>
                    <a:pt x="259427" y="265114"/>
                    <a:pt x="259200" y="265088"/>
                  </a:cubicBezTo>
                  <a:cubicBezTo>
                    <a:pt x="182520" y="243488"/>
                    <a:pt x="106272" y="221888"/>
                    <a:pt x="29808" y="200288"/>
                  </a:cubicBezTo>
                  <a:cubicBezTo>
                    <a:pt x="12712" y="198009"/>
                    <a:pt x="-42" y="183407"/>
                    <a:pt x="0" y="166160"/>
                  </a:cubicBezTo>
                  <a:cubicBezTo>
                    <a:pt x="0" y="149312"/>
                    <a:pt x="10152" y="138296"/>
                    <a:pt x="30240" y="132680"/>
                  </a:cubicBezTo>
                  <a:cubicBezTo>
                    <a:pt x="184032" y="88616"/>
                    <a:pt x="337537" y="44984"/>
                    <a:pt x="490752" y="1784"/>
                  </a:cubicBezTo>
                  <a:cubicBezTo>
                    <a:pt x="500107" y="-595"/>
                    <a:pt x="509909" y="-595"/>
                    <a:pt x="519264" y="1784"/>
                  </a:cubicBezTo>
                  <a:cubicBezTo>
                    <a:pt x="673775" y="44984"/>
                    <a:pt x="828144" y="88976"/>
                    <a:pt x="982368" y="133760"/>
                  </a:cubicBezTo>
                  <a:cubicBezTo>
                    <a:pt x="1000942" y="136963"/>
                    <a:pt x="1013403" y="154617"/>
                    <a:pt x="1010200" y="173190"/>
                  </a:cubicBezTo>
                  <a:cubicBezTo>
                    <a:pt x="1009798" y="175515"/>
                    <a:pt x="1009159" y="177791"/>
                    <a:pt x="1008288" y="179984"/>
                  </a:cubicBezTo>
                  <a:cubicBezTo>
                    <a:pt x="1004115" y="190950"/>
                    <a:pt x="994693" y="199072"/>
                    <a:pt x="983232" y="201584"/>
                  </a:cubicBezTo>
                  <a:lnTo>
                    <a:pt x="888624" y="226856"/>
                  </a:lnTo>
                  <a:close/>
                  <a:moveTo>
                    <a:pt x="162000" y="165728"/>
                  </a:moveTo>
                  <a:lnTo>
                    <a:pt x="162000" y="168104"/>
                  </a:lnTo>
                  <a:lnTo>
                    <a:pt x="168048" y="170048"/>
                  </a:lnTo>
                  <a:cubicBezTo>
                    <a:pt x="278353" y="201871"/>
                    <a:pt x="388800" y="233191"/>
                    <a:pt x="499392" y="264008"/>
                  </a:cubicBezTo>
                  <a:cubicBezTo>
                    <a:pt x="504334" y="265412"/>
                    <a:pt x="509570" y="265412"/>
                    <a:pt x="514512" y="264008"/>
                  </a:cubicBezTo>
                  <a:lnTo>
                    <a:pt x="841968" y="170264"/>
                  </a:lnTo>
                  <a:cubicBezTo>
                    <a:pt x="844776" y="170264"/>
                    <a:pt x="847584" y="168104"/>
                    <a:pt x="852336" y="166160"/>
                  </a:cubicBezTo>
                  <a:lnTo>
                    <a:pt x="843480" y="163352"/>
                  </a:lnTo>
                  <a:cubicBezTo>
                    <a:pt x="733320" y="131816"/>
                    <a:pt x="623160" y="100424"/>
                    <a:pt x="513000" y="69176"/>
                  </a:cubicBezTo>
                  <a:cubicBezTo>
                    <a:pt x="507706" y="67668"/>
                    <a:pt x="502094" y="67668"/>
                    <a:pt x="496800" y="69176"/>
                  </a:cubicBezTo>
                  <a:lnTo>
                    <a:pt x="327672" y="116912"/>
                  </a:lnTo>
                  <a:close/>
                  <a:moveTo>
                    <a:pt x="507600" y="501608"/>
                  </a:moveTo>
                  <a:cubicBezTo>
                    <a:pt x="521640" y="493832"/>
                    <a:pt x="536976" y="484544"/>
                    <a:pt x="552960" y="476336"/>
                  </a:cubicBezTo>
                  <a:cubicBezTo>
                    <a:pt x="590112" y="457328"/>
                    <a:pt x="627696" y="438752"/>
                    <a:pt x="665280" y="420392"/>
                  </a:cubicBezTo>
                  <a:cubicBezTo>
                    <a:pt x="671635" y="418171"/>
                    <a:pt x="675465" y="411695"/>
                    <a:pt x="674352" y="405056"/>
                  </a:cubicBezTo>
                  <a:cubicBezTo>
                    <a:pt x="674352" y="386696"/>
                    <a:pt x="674352" y="368552"/>
                    <a:pt x="674352" y="350192"/>
                  </a:cubicBezTo>
                  <a:lnTo>
                    <a:pt x="674352" y="288632"/>
                  </a:lnTo>
                  <a:lnTo>
                    <a:pt x="664416" y="291008"/>
                  </a:lnTo>
                  <a:cubicBezTo>
                    <a:pt x="617112" y="304400"/>
                    <a:pt x="569808" y="318440"/>
                    <a:pt x="522288" y="331184"/>
                  </a:cubicBezTo>
                  <a:cubicBezTo>
                    <a:pt x="512227" y="333771"/>
                    <a:pt x="501677" y="333771"/>
                    <a:pt x="491616" y="331184"/>
                  </a:cubicBezTo>
                  <a:cubicBezTo>
                    <a:pt x="451224" y="320600"/>
                    <a:pt x="411264" y="308504"/>
                    <a:pt x="371088" y="297056"/>
                  </a:cubicBezTo>
                  <a:lnTo>
                    <a:pt x="337608" y="287984"/>
                  </a:lnTo>
                  <a:cubicBezTo>
                    <a:pt x="337608" y="327080"/>
                    <a:pt x="337608" y="364448"/>
                    <a:pt x="337608" y="401816"/>
                  </a:cubicBezTo>
                  <a:cubicBezTo>
                    <a:pt x="336446" y="409842"/>
                    <a:pt x="341166" y="417556"/>
                    <a:pt x="348840" y="420176"/>
                  </a:cubicBezTo>
                  <a:cubicBezTo>
                    <a:pt x="401328" y="446744"/>
                    <a:pt x="453600" y="473744"/>
                    <a:pt x="507384" y="500960"/>
                  </a:cubicBezTo>
                  <a:close/>
                </a:path>
              </a:pathLst>
            </a:custGeom>
            <a:solidFill>
              <a:schemeClr val="bg2"/>
            </a:solidFill>
            <a:ln w="21527" cap="flat">
              <a:noFill/>
              <a:prstDash val="solid"/>
              <a:miter/>
            </a:ln>
          </p:spPr>
          <p:txBody>
            <a:bodyPr rtlCol="0" anchor="ctr"/>
            <a:lstStyle/>
            <a:p>
              <a:endParaRPr lang="en-GB" dirty="0"/>
            </a:p>
          </p:txBody>
        </p:sp>
        <p:pic>
          <p:nvPicPr>
            <p:cNvPr id="23" name="Graphic 22">
              <a:extLst>
                <a:ext uri="{FF2B5EF4-FFF2-40B4-BE49-F238E27FC236}">
                  <a16:creationId xmlns:a16="http://schemas.microsoft.com/office/drawing/2014/main" id="{44CF01DA-EC69-D3A3-2252-0EA572ED97F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165018" y="9078045"/>
              <a:ext cx="441243" cy="410601"/>
            </a:xfrm>
            <a:prstGeom prst="rect">
              <a:avLst/>
            </a:prstGeom>
          </p:spPr>
        </p:pic>
        <p:grpSp>
          <p:nvGrpSpPr>
            <p:cNvPr id="33" name="Group 32">
              <a:extLst>
                <a:ext uri="{FF2B5EF4-FFF2-40B4-BE49-F238E27FC236}">
                  <a16:creationId xmlns:a16="http://schemas.microsoft.com/office/drawing/2014/main" id="{2A904AA4-D50C-95BA-ACE0-182BEDA359A5}"/>
                </a:ext>
              </a:extLst>
            </p:cNvPr>
            <p:cNvGrpSpPr/>
            <p:nvPr/>
          </p:nvGrpSpPr>
          <p:grpSpPr>
            <a:xfrm>
              <a:off x="8572580" y="8768732"/>
              <a:ext cx="366085" cy="528740"/>
              <a:chOff x="8572580" y="9088392"/>
              <a:chExt cx="366085" cy="528740"/>
            </a:xfrm>
          </p:grpSpPr>
          <p:sp>
            <p:nvSpPr>
              <p:cNvPr id="32" name="Freeform: Shape 31">
                <a:extLst>
                  <a:ext uri="{FF2B5EF4-FFF2-40B4-BE49-F238E27FC236}">
                    <a16:creationId xmlns:a16="http://schemas.microsoft.com/office/drawing/2014/main" id="{BF7957FC-EA72-67DF-D0C2-A36C923F7407}"/>
                  </a:ext>
                </a:extLst>
              </p:cNvPr>
              <p:cNvSpPr/>
              <p:nvPr/>
            </p:nvSpPr>
            <p:spPr>
              <a:xfrm>
                <a:off x="8572580" y="9088392"/>
                <a:ext cx="366085" cy="528740"/>
              </a:xfrm>
              <a:custGeom>
                <a:avLst/>
                <a:gdLst>
                  <a:gd name="connsiteX0" fmla="*/ 228028 w 366085"/>
                  <a:gd name="connsiteY0" fmla="*/ 140938 h 528740"/>
                  <a:gd name="connsiteX1" fmla="*/ 287195 w 366085"/>
                  <a:gd name="connsiteY1" fmla="*/ 75788 h 528740"/>
                  <a:gd name="connsiteX2" fmla="*/ 323316 w 366085"/>
                  <a:gd name="connsiteY2" fmla="*/ 34348 h 528740"/>
                  <a:gd name="connsiteX3" fmla="*/ 324424 w 366085"/>
                  <a:gd name="connsiteY3" fmla="*/ 24155 h 528740"/>
                  <a:gd name="connsiteX4" fmla="*/ 315338 w 366085"/>
                  <a:gd name="connsiteY4" fmla="*/ 19723 h 528740"/>
                  <a:gd name="connsiteX5" fmla="*/ 278331 w 366085"/>
                  <a:gd name="connsiteY5" fmla="*/ 23711 h 528740"/>
                  <a:gd name="connsiteX6" fmla="*/ 268137 w 366085"/>
                  <a:gd name="connsiteY6" fmla="*/ 17507 h 528740"/>
                  <a:gd name="connsiteX7" fmla="*/ 223152 w 366085"/>
                  <a:gd name="connsiteY7" fmla="*/ 0 h 528740"/>
                  <a:gd name="connsiteX8" fmla="*/ 186588 w 366085"/>
                  <a:gd name="connsiteY8" fmla="*/ 11745 h 528740"/>
                  <a:gd name="connsiteX9" fmla="*/ 164428 w 366085"/>
                  <a:gd name="connsiteY9" fmla="*/ 19723 h 528740"/>
                  <a:gd name="connsiteX10" fmla="*/ 140495 w 366085"/>
                  <a:gd name="connsiteY10" fmla="*/ 11966 h 528740"/>
                  <a:gd name="connsiteX11" fmla="*/ 97061 w 366085"/>
                  <a:gd name="connsiteY11" fmla="*/ 0 h 528740"/>
                  <a:gd name="connsiteX12" fmla="*/ 42769 w 366085"/>
                  <a:gd name="connsiteY12" fmla="*/ 22603 h 528740"/>
                  <a:gd name="connsiteX13" fmla="*/ 42326 w 366085"/>
                  <a:gd name="connsiteY13" fmla="*/ 33905 h 528740"/>
                  <a:gd name="connsiteX14" fmla="*/ 101050 w 366085"/>
                  <a:gd name="connsiteY14" fmla="*/ 112130 h 528740"/>
                  <a:gd name="connsiteX15" fmla="*/ 125869 w 366085"/>
                  <a:gd name="connsiteY15" fmla="*/ 142268 h 528740"/>
                  <a:gd name="connsiteX16" fmla="*/ 0 w 366085"/>
                  <a:gd name="connsiteY16" fmla="*/ 345698 h 528740"/>
                  <a:gd name="connsiteX17" fmla="*/ 183043 w 366085"/>
                  <a:gd name="connsiteY17" fmla="*/ 528741 h 528740"/>
                  <a:gd name="connsiteX18" fmla="*/ 366085 w 366085"/>
                  <a:gd name="connsiteY18" fmla="*/ 345698 h 528740"/>
                  <a:gd name="connsiteX19" fmla="*/ 228028 w 366085"/>
                  <a:gd name="connsiteY19" fmla="*/ 140938 h 528740"/>
                  <a:gd name="connsiteX20" fmla="*/ 115897 w 366085"/>
                  <a:gd name="connsiteY20" fmla="*/ 102601 h 528740"/>
                  <a:gd name="connsiteX21" fmla="*/ 61384 w 366085"/>
                  <a:gd name="connsiteY21" fmla="*/ 29916 h 528740"/>
                  <a:gd name="connsiteX22" fmla="*/ 97061 w 366085"/>
                  <a:gd name="connsiteY22" fmla="*/ 17728 h 528740"/>
                  <a:gd name="connsiteX23" fmla="*/ 132961 w 366085"/>
                  <a:gd name="connsiteY23" fmla="*/ 28143 h 528740"/>
                  <a:gd name="connsiteX24" fmla="*/ 164650 w 366085"/>
                  <a:gd name="connsiteY24" fmla="*/ 37672 h 528740"/>
                  <a:gd name="connsiteX25" fmla="*/ 195452 w 366085"/>
                  <a:gd name="connsiteY25" fmla="*/ 27257 h 528740"/>
                  <a:gd name="connsiteX26" fmla="*/ 223374 w 366085"/>
                  <a:gd name="connsiteY26" fmla="*/ 17728 h 528740"/>
                  <a:gd name="connsiteX27" fmla="*/ 258165 w 366085"/>
                  <a:gd name="connsiteY27" fmla="*/ 32354 h 528740"/>
                  <a:gd name="connsiteX28" fmla="*/ 278109 w 366085"/>
                  <a:gd name="connsiteY28" fmla="*/ 41439 h 528740"/>
                  <a:gd name="connsiteX29" fmla="*/ 294730 w 366085"/>
                  <a:gd name="connsiteY29" fmla="*/ 40331 h 528740"/>
                  <a:gd name="connsiteX30" fmla="*/ 210521 w 366085"/>
                  <a:gd name="connsiteY30" fmla="*/ 133847 h 528740"/>
                  <a:gd name="connsiteX31" fmla="*/ 144484 w 366085"/>
                  <a:gd name="connsiteY31" fmla="*/ 133847 h 528740"/>
                  <a:gd name="connsiteX32" fmla="*/ 116119 w 366085"/>
                  <a:gd name="connsiteY32" fmla="*/ 102380 h 528740"/>
                  <a:gd name="connsiteX33" fmla="*/ 183043 w 366085"/>
                  <a:gd name="connsiteY33" fmla="*/ 511012 h 528740"/>
                  <a:gd name="connsiteX34" fmla="*/ 17728 w 366085"/>
                  <a:gd name="connsiteY34" fmla="*/ 345698 h 528740"/>
                  <a:gd name="connsiteX35" fmla="*/ 144262 w 366085"/>
                  <a:gd name="connsiteY35" fmla="*/ 151797 h 528740"/>
                  <a:gd name="connsiteX36" fmla="*/ 211851 w 366085"/>
                  <a:gd name="connsiteY36" fmla="*/ 151797 h 528740"/>
                  <a:gd name="connsiteX37" fmla="*/ 348357 w 366085"/>
                  <a:gd name="connsiteY37" fmla="*/ 345698 h 528740"/>
                  <a:gd name="connsiteX38" fmla="*/ 183043 w 366085"/>
                  <a:gd name="connsiteY38" fmla="*/ 511012 h 52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66085" h="528740">
                    <a:moveTo>
                      <a:pt x="228028" y="140938"/>
                    </a:moveTo>
                    <a:lnTo>
                      <a:pt x="287195" y="75788"/>
                    </a:lnTo>
                    <a:lnTo>
                      <a:pt x="323316" y="34348"/>
                    </a:lnTo>
                    <a:cubicBezTo>
                      <a:pt x="325754" y="31467"/>
                      <a:pt x="326197" y="27479"/>
                      <a:pt x="324424" y="24155"/>
                    </a:cubicBezTo>
                    <a:cubicBezTo>
                      <a:pt x="322651" y="20831"/>
                      <a:pt x="318884" y="19058"/>
                      <a:pt x="315338" y="19723"/>
                    </a:cubicBezTo>
                    <a:cubicBezTo>
                      <a:pt x="315117" y="19723"/>
                      <a:pt x="290298" y="23711"/>
                      <a:pt x="278331" y="23711"/>
                    </a:cubicBezTo>
                    <a:cubicBezTo>
                      <a:pt x="276558" y="23268"/>
                      <a:pt x="271683" y="19944"/>
                      <a:pt x="268137" y="17507"/>
                    </a:cubicBezTo>
                    <a:cubicBezTo>
                      <a:pt x="257057" y="10415"/>
                      <a:pt x="241767" y="0"/>
                      <a:pt x="223152" y="0"/>
                    </a:cubicBezTo>
                    <a:cubicBezTo>
                      <a:pt x="207419" y="0"/>
                      <a:pt x="196339" y="6205"/>
                      <a:pt x="186588" y="11745"/>
                    </a:cubicBezTo>
                    <a:cubicBezTo>
                      <a:pt x="178832" y="15955"/>
                      <a:pt x="172184" y="19723"/>
                      <a:pt x="164428" y="19723"/>
                    </a:cubicBezTo>
                    <a:cubicBezTo>
                      <a:pt x="156672" y="19723"/>
                      <a:pt x="149138" y="16177"/>
                      <a:pt x="140495" y="11966"/>
                    </a:cubicBezTo>
                    <a:cubicBezTo>
                      <a:pt x="128529" y="6205"/>
                      <a:pt x="115011" y="0"/>
                      <a:pt x="97061" y="0"/>
                    </a:cubicBezTo>
                    <a:cubicBezTo>
                      <a:pt x="63821" y="0"/>
                      <a:pt x="43655" y="21717"/>
                      <a:pt x="42769" y="22603"/>
                    </a:cubicBezTo>
                    <a:cubicBezTo>
                      <a:pt x="39888" y="25706"/>
                      <a:pt x="39667" y="30581"/>
                      <a:pt x="42326" y="33905"/>
                    </a:cubicBezTo>
                    <a:lnTo>
                      <a:pt x="101050" y="112130"/>
                    </a:lnTo>
                    <a:cubicBezTo>
                      <a:pt x="101050" y="112130"/>
                      <a:pt x="111244" y="129858"/>
                      <a:pt x="125869" y="142268"/>
                    </a:cubicBezTo>
                    <a:cubicBezTo>
                      <a:pt x="63156" y="183707"/>
                      <a:pt x="0" y="271018"/>
                      <a:pt x="0" y="345698"/>
                    </a:cubicBezTo>
                    <a:cubicBezTo>
                      <a:pt x="0" y="446527"/>
                      <a:pt x="81992" y="528741"/>
                      <a:pt x="183043" y="528741"/>
                    </a:cubicBezTo>
                    <a:cubicBezTo>
                      <a:pt x="284093" y="528741"/>
                      <a:pt x="366085" y="446748"/>
                      <a:pt x="366085" y="345698"/>
                    </a:cubicBezTo>
                    <a:cubicBezTo>
                      <a:pt x="366085" y="273013"/>
                      <a:pt x="296281" y="183929"/>
                      <a:pt x="228028" y="140938"/>
                    </a:cubicBezTo>
                    <a:close/>
                    <a:moveTo>
                      <a:pt x="115897" y="102601"/>
                    </a:moveTo>
                    <a:lnTo>
                      <a:pt x="61384" y="29916"/>
                    </a:lnTo>
                    <a:cubicBezTo>
                      <a:pt x="68032" y="24819"/>
                      <a:pt x="80663" y="17728"/>
                      <a:pt x="97061" y="17728"/>
                    </a:cubicBezTo>
                    <a:cubicBezTo>
                      <a:pt x="111244" y="17728"/>
                      <a:pt x="122324" y="23047"/>
                      <a:pt x="132961" y="28143"/>
                    </a:cubicBezTo>
                    <a:cubicBezTo>
                      <a:pt x="142711" y="32797"/>
                      <a:pt x="152905" y="37672"/>
                      <a:pt x="164650" y="37672"/>
                    </a:cubicBezTo>
                    <a:cubicBezTo>
                      <a:pt x="177059" y="37672"/>
                      <a:pt x="186367" y="32354"/>
                      <a:pt x="195452" y="27257"/>
                    </a:cubicBezTo>
                    <a:cubicBezTo>
                      <a:pt x="204095" y="22382"/>
                      <a:pt x="212294" y="17728"/>
                      <a:pt x="223374" y="17728"/>
                    </a:cubicBezTo>
                    <a:cubicBezTo>
                      <a:pt x="236448" y="17728"/>
                      <a:pt x="248637" y="25927"/>
                      <a:pt x="258165" y="32354"/>
                    </a:cubicBezTo>
                    <a:cubicBezTo>
                      <a:pt x="265700" y="37451"/>
                      <a:pt x="271683" y="41439"/>
                      <a:pt x="278109" y="41439"/>
                    </a:cubicBezTo>
                    <a:cubicBezTo>
                      <a:pt x="282763" y="41439"/>
                      <a:pt x="288746" y="40996"/>
                      <a:pt x="294730" y="40331"/>
                    </a:cubicBezTo>
                    <a:lnTo>
                      <a:pt x="210521" y="133847"/>
                    </a:lnTo>
                    <a:lnTo>
                      <a:pt x="144484" y="133847"/>
                    </a:lnTo>
                    <a:cubicBezTo>
                      <a:pt x="128750" y="124318"/>
                      <a:pt x="116784" y="103488"/>
                      <a:pt x="116119" y="102380"/>
                    </a:cubicBezTo>
                    <a:close/>
                    <a:moveTo>
                      <a:pt x="183043" y="511012"/>
                    </a:moveTo>
                    <a:cubicBezTo>
                      <a:pt x="91964" y="511012"/>
                      <a:pt x="17728" y="436776"/>
                      <a:pt x="17728" y="345698"/>
                    </a:cubicBezTo>
                    <a:cubicBezTo>
                      <a:pt x="17728" y="274342"/>
                      <a:pt x="83987" y="187031"/>
                      <a:pt x="144262" y="151797"/>
                    </a:cubicBezTo>
                    <a:lnTo>
                      <a:pt x="211851" y="151797"/>
                    </a:lnTo>
                    <a:cubicBezTo>
                      <a:pt x="276780" y="189469"/>
                      <a:pt x="348357" y="277445"/>
                      <a:pt x="348357" y="345698"/>
                    </a:cubicBezTo>
                    <a:cubicBezTo>
                      <a:pt x="348357" y="436776"/>
                      <a:pt x="274342" y="511012"/>
                      <a:pt x="183043" y="511012"/>
                    </a:cubicBezTo>
                    <a:close/>
                  </a:path>
                </a:pathLst>
              </a:custGeom>
              <a:solidFill>
                <a:schemeClr val="bg2"/>
              </a:solidFill>
              <a:ln w="12700" cap="flat">
                <a:solidFill>
                  <a:schemeClr val="bg2"/>
                </a:solidFill>
                <a:prstDash val="solid"/>
                <a:miter/>
              </a:ln>
            </p:spPr>
            <p:txBody>
              <a:bodyPr rtlCol="0" anchor="ctr"/>
              <a:lstStyle/>
              <a:p>
                <a:endParaRPr lang="en-GB" dirty="0"/>
              </a:p>
            </p:txBody>
          </p:sp>
          <p:sp>
            <p:nvSpPr>
              <p:cNvPr id="93" name="Freeform: Shape 92">
                <a:extLst>
                  <a:ext uri="{FF2B5EF4-FFF2-40B4-BE49-F238E27FC236}">
                    <a16:creationId xmlns:a16="http://schemas.microsoft.com/office/drawing/2014/main" id="{D6D5730A-B4CB-BB58-21F3-91CD7F3F4313}"/>
                  </a:ext>
                </a:extLst>
              </p:cNvPr>
              <p:cNvSpPr/>
              <p:nvPr/>
            </p:nvSpPr>
            <p:spPr>
              <a:xfrm>
                <a:off x="8687977" y="9346714"/>
                <a:ext cx="125299" cy="153449"/>
              </a:xfrm>
              <a:custGeom>
                <a:avLst/>
                <a:gdLst>
                  <a:gd name="connsiteX0" fmla="*/ 156878 w 223662"/>
                  <a:gd name="connsiteY0" fmla="*/ 155364 h 273911"/>
                  <a:gd name="connsiteX1" fmla="*/ 121707 w 223662"/>
                  <a:gd name="connsiteY1" fmla="*/ 155364 h 273911"/>
                  <a:gd name="connsiteX2" fmla="*/ 121707 w 223662"/>
                  <a:gd name="connsiteY2" fmla="*/ 160907 h 273911"/>
                  <a:gd name="connsiteX3" fmla="*/ 94444 w 223662"/>
                  <a:gd name="connsiteY3" fmla="*/ 217400 h 273911"/>
                  <a:gd name="connsiteX4" fmla="*/ 126834 w 223662"/>
                  <a:gd name="connsiteY4" fmla="*/ 217400 h 273911"/>
                  <a:gd name="connsiteX5" fmla="*/ 153321 w 223662"/>
                  <a:gd name="connsiteY5" fmla="*/ 206351 h 273911"/>
                  <a:gd name="connsiteX6" fmla="*/ 162005 w 223662"/>
                  <a:gd name="connsiteY6" fmla="*/ 184613 h 273911"/>
                  <a:gd name="connsiteX7" fmla="*/ 223662 w 223662"/>
                  <a:gd name="connsiteY7" fmla="*/ 196854 h 273911"/>
                  <a:gd name="connsiteX8" fmla="*/ 133172 w 223662"/>
                  <a:gd name="connsiteY8" fmla="*/ 273912 h 273911"/>
                  <a:gd name="connsiteX9" fmla="*/ 0 w 223662"/>
                  <a:gd name="connsiteY9" fmla="*/ 273912 h 273911"/>
                  <a:gd name="connsiteX10" fmla="*/ 0 w 223662"/>
                  <a:gd name="connsiteY10" fmla="*/ 217400 h 273911"/>
                  <a:gd name="connsiteX11" fmla="*/ 11465 w 223662"/>
                  <a:gd name="connsiteY11" fmla="*/ 217400 h 273911"/>
                  <a:gd name="connsiteX12" fmla="*/ 48206 w 223662"/>
                  <a:gd name="connsiteY12" fmla="*/ 182627 h 273911"/>
                  <a:gd name="connsiteX13" fmla="*/ 44649 w 223662"/>
                  <a:gd name="connsiteY13" fmla="*/ 155364 h 273911"/>
                  <a:gd name="connsiteX14" fmla="*/ 11465 w 223662"/>
                  <a:gd name="connsiteY14" fmla="*/ 155364 h 273911"/>
                  <a:gd name="connsiteX15" fmla="*/ 11465 w 223662"/>
                  <a:gd name="connsiteY15" fmla="*/ 108747 h 273911"/>
                  <a:gd name="connsiteX16" fmla="*/ 36836 w 223662"/>
                  <a:gd name="connsiteY16" fmla="*/ 108747 h 273911"/>
                  <a:gd name="connsiteX17" fmla="*/ 33979 w 223662"/>
                  <a:gd name="connsiteY17" fmla="*/ 79820 h 273911"/>
                  <a:gd name="connsiteX18" fmla="*/ 57685 w 223662"/>
                  <a:gd name="connsiteY18" fmla="*/ 25673 h 273911"/>
                  <a:gd name="connsiteX19" fmla="*/ 130788 w 223662"/>
                  <a:gd name="connsiteY19" fmla="*/ 0 h 273911"/>
                  <a:gd name="connsiteX20" fmla="*/ 190857 w 223662"/>
                  <a:gd name="connsiteY20" fmla="*/ 18919 h 273911"/>
                  <a:gd name="connsiteX21" fmla="*/ 215357 w 223662"/>
                  <a:gd name="connsiteY21" fmla="*/ 55679 h 273911"/>
                  <a:gd name="connsiteX22" fmla="*/ 156878 w 223662"/>
                  <a:gd name="connsiteY22" fmla="*/ 76225 h 273911"/>
                  <a:gd name="connsiteX23" fmla="*/ 133569 w 223662"/>
                  <a:gd name="connsiteY23" fmla="*/ 54487 h 273911"/>
                  <a:gd name="connsiteX24" fmla="*/ 111831 w 223662"/>
                  <a:gd name="connsiteY24" fmla="*/ 77417 h 273911"/>
                  <a:gd name="connsiteX25" fmla="*/ 115785 w 223662"/>
                  <a:gd name="connsiteY25" fmla="*/ 108634 h 273911"/>
                  <a:gd name="connsiteX26" fmla="*/ 156878 w 223662"/>
                  <a:gd name="connsiteY26" fmla="*/ 108634 h 27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3662" h="273911">
                    <a:moveTo>
                      <a:pt x="156878" y="155364"/>
                    </a:moveTo>
                    <a:lnTo>
                      <a:pt x="121707" y="155364"/>
                    </a:lnTo>
                    <a:lnTo>
                      <a:pt x="121707" y="160907"/>
                    </a:lnTo>
                    <a:cubicBezTo>
                      <a:pt x="122038" y="182984"/>
                      <a:pt x="111933" y="203922"/>
                      <a:pt x="94444" y="217400"/>
                    </a:cubicBezTo>
                    <a:lnTo>
                      <a:pt x="126834" y="217400"/>
                    </a:lnTo>
                    <a:cubicBezTo>
                      <a:pt x="137504" y="217400"/>
                      <a:pt x="147399" y="213465"/>
                      <a:pt x="153321" y="206351"/>
                    </a:cubicBezTo>
                    <a:cubicBezTo>
                      <a:pt x="157672" y="202000"/>
                      <a:pt x="159640" y="196892"/>
                      <a:pt x="162005" y="184613"/>
                    </a:cubicBezTo>
                    <a:lnTo>
                      <a:pt x="223662" y="196854"/>
                    </a:lnTo>
                    <a:cubicBezTo>
                      <a:pt x="212595" y="246252"/>
                      <a:pt x="179789" y="273912"/>
                      <a:pt x="133172" y="273912"/>
                    </a:cubicBezTo>
                    <a:lnTo>
                      <a:pt x="0" y="273912"/>
                    </a:lnTo>
                    <a:lnTo>
                      <a:pt x="0" y="217400"/>
                    </a:lnTo>
                    <a:lnTo>
                      <a:pt x="11465" y="217400"/>
                    </a:lnTo>
                    <a:cubicBezTo>
                      <a:pt x="34773" y="217400"/>
                      <a:pt x="48206" y="204365"/>
                      <a:pt x="48206" y="182627"/>
                    </a:cubicBezTo>
                    <a:cubicBezTo>
                      <a:pt x="47990" y="173440"/>
                      <a:pt x="46798" y="164300"/>
                      <a:pt x="44649" y="155364"/>
                    </a:cubicBezTo>
                    <a:lnTo>
                      <a:pt x="11465" y="155364"/>
                    </a:lnTo>
                    <a:lnTo>
                      <a:pt x="11465" y="108747"/>
                    </a:lnTo>
                    <a:lnTo>
                      <a:pt x="36836" y="108747"/>
                    </a:lnTo>
                    <a:cubicBezTo>
                      <a:pt x="34851" y="99235"/>
                      <a:pt x="33894" y="89537"/>
                      <a:pt x="33979" y="79820"/>
                    </a:cubicBezTo>
                    <a:cubicBezTo>
                      <a:pt x="33979" y="57685"/>
                      <a:pt x="41887" y="39503"/>
                      <a:pt x="57685" y="25673"/>
                    </a:cubicBezTo>
                    <a:cubicBezTo>
                      <a:pt x="76604" y="9479"/>
                      <a:pt x="103091" y="0"/>
                      <a:pt x="130788" y="0"/>
                    </a:cubicBezTo>
                    <a:cubicBezTo>
                      <a:pt x="153718" y="0"/>
                      <a:pt x="174662" y="6716"/>
                      <a:pt x="190857" y="18919"/>
                    </a:cubicBezTo>
                    <a:cubicBezTo>
                      <a:pt x="202719" y="28379"/>
                      <a:pt x="208243" y="37100"/>
                      <a:pt x="215357" y="55679"/>
                    </a:cubicBezTo>
                    <a:lnTo>
                      <a:pt x="156878" y="76225"/>
                    </a:lnTo>
                    <a:cubicBezTo>
                      <a:pt x="149764" y="59198"/>
                      <a:pt x="145015" y="54487"/>
                      <a:pt x="133569" y="54487"/>
                    </a:cubicBezTo>
                    <a:cubicBezTo>
                      <a:pt x="120118" y="54487"/>
                      <a:pt x="111831" y="63587"/>
                      <a:pt x="111831" y="77417"/>
                    </a:cubicBezTo>
                    <a:cubicBezTo>
                      <a:pt x="112259" y="87915"/>
                      <a:pt x="113581" y="98361"/>
                      <a:pt x="115785" y="108634"/>
                    </a:cubicBezTo>
                    <a:lnTo>
                      <a:pt x="156878" y="108634"/>
                    </a:lnTo>
                    <a:close/>
                  </a:path>
                </a:pathLst>
              </a:custGeom>
              <a:solidFill>
                <a:schemeClr val="bg2"/>
              </a:solidFill>
              <a:ln w="1886" cap="flat">
                <a:solidFill>
                  <a:schemeClr val="bg2"/>
                </a:solidFill>
                <a:prstDash val="solid"/>
                <a:miter/>
              </a:ln>
            </p:spPr>
            <p:txBody>
              <a:bodyPr rtlCol="0" anchor="ctr"/>
              <a:lstStyle/>
              <a:p>
                <a:endParaRPr lang="en-GB" dirty="0"/>
              </a:p>
            </p:txBody>
          </p:sp>
        </p:grpSp>
        <p:sp>
          <p:nvSpPr>
            <p:cNvPr id="95" name="Freeform: Shape 94">
              <a:extLst>
                <a:ext uri="{FF2B5EF4-FFF2-40B4-BE49-F238E27FC236}">
                  <a16:creationId xmlns:a16="http://schemas.microsoft.com/office/drawing/2014/main" id="{716BC8A1-7DF3-1DD3-466C-7C3462B5BEA8}"/>
                </a:ext>
              </a:extLst>
            </p:cNvPr>
            <p:cNvSpPr/>
            <p:nvPr/>
          </p:nvSpPr>
          <p:spPr>
            <a:xfrm>
              <a:off x="11959916" y="9004200"/>
              <a:ext cx="241745" cy="296056"/>
            </a:xfrm>
            <a:custGeom>
              <a:avLst/>
              <a:gdLst>
                <a:gd name="connsiteX0" fmla="*/ 156878 w 223662"/>
                <a:gd name="connsiteY0" fmla="*/ 155364 h 273911"/>
                <a:gd name="connsiteX1" fmla="*/ 121707 w 223662"/>
                <a:gd name="connsiteY1" fmla="*/ 155364 h 273911"/>
                <a:gd name="connsiteX2" fmla="*/ 121707 w 223662"/>
                <a:gd name="connsiteY2" fmla="*/ 160907 h 273911"/>
                <a:gd name="connsiteX3" fmla="*/ 94444 w 223662"/>
                <a:gd name="connsiteY3" fmla="*/ 217400 h 273911"/>
                <a:gd name="connsiteX4" fmla="*/ 126834 w 223662"/>
                <a:gd name="connsiteY4" fmla="*/ 217400 h 273911"/>
                <a:gd name="connsiteX5" fmla="*/ 153321 w 223662"/>
                <a:gd name="connsiteY5" fmla="*/ 206351 h 273911"/>
                <a:gd name="connsiteX6" fmla="*/ 162005 w 223662"/>
                <a:gd name="connsiteY6" fmla="*/ 184613 h 273911"/>
                <a:gd name="connsiteX7" fmla="*/ 223662 w 223662"/>
                <a:gd name="connsiteY7" fmla="*/ 196854 h 273911"/>
                <a:gd name="connsiteX8" fmla="*/ 133172 w 223662"/>
                <a:gd name="connsiteY8" fmla="*/ 273912 h 273911"/>
                <a:gd name="connsiteX9" fmla="*/ 0 w 223662"/>
                <a:gd name="connsiteY9" fmla="*/ 273912 h 273911"/>
                <a:gd name="connsiteX10" fmla="*/ 0 w 223662"/>
                <a:gd name="connsiteY10" fmla="*/ 217400 h 273911"/>
                <a:gd name="connsiteX11" fmla="*/ 11465 w 223662"/>
                <a:gd name="connsiteY11" fmla="*/ 217400 h 273911"/>
                <a:gd name="connsiteX12" fmla="*/ 48206 w 223662"/>
                <a:gd name="connsiteY12" fmla="*/ 182627 h 273911"/>
                <a:gd name="connsiteX13" fmla="*/ 44649 w 223662"/>
                <a:gd name="connsiteY13" fmla="*/ 155364 h 273911"/>
                <a:gd name="connsiteX14" fmla="*/ 11465 w 223662"/>
                <a:gd name="connsiteY14" fmla="*/ 155364 h 273911"/>
                <a:gd name="connsiteX15" fmla="*/ 11465 w 223662"/>
                <a:gd name="connsiteY15" fmla="*/ 108747 h 273911"/>
                <a:gd name="connsiteX16" fmla="*/ 36836 w 223662"/>
                <a:gd name="connsiteY16" fmla="*/ 108747 h 273911"/>
                <a:gd name="connsiteX17" fmla="*/ 33979 w 223662"/>
                <a:gd name="connsiteY17" fmla="*/ 79820 h 273911"/>
                <a:gd name="connsiteX18" fmla="*/ 57685 w 223662"/>
                <a:gd name="connsiteY18" fmla="*/ 25673 h 273911"/>
                <a:gd name="connsiteX19" fmla="*/ 130788 w 223662"/>
                <a:gd name="connsiteY19" fmla="*/ 0 h 273911"/>
                <a:gd name="connsiteX20" fmla="*/ 190857 w 223662"/>
                <a:gd name="connsiteY20" fmla="*/ 18919 h 273911"/>
                <a:gd name="connsiteX21" fmla="*/ 215357 w 223662"/>
                <a:gd name="connsiteY21" fmla="*/ 55679 h 273911"/>
                <a:gd name="connsiteX22" fmla="*/ 156878 w 223662"/>
                <a:gd name="connsiteY22" fmla="*/ 76225 h 273911"/>
                <a:gd name="connsiteX23" fmla="*/ 133569 w 223662"/>
                <a:gd name="connsiteY23" fmla="*/ 54487 h 273911"/>
                <a:gd name="connsiteX24" fmla="*/ 111831 w 223662"/>
                <a:gd name="connsiteY24" fmla="*/ 77417 h 273911"/>
                <a:gd name="connsiteX25" fmla="*/ 115785 w 223662"/>
                <a:gd name="connsiteY25" fmla="*/ 108634 h 273911"/>
                <a:gd name="connsiteX26" fmla="*/ 156878 w 223662"/>
                <a:gd name="connsiteY26" fmla="*/ 108634 h 27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3662" h="273911">
                  <a:moveTo>
                    <a:pt x="156878" y="155364"/>
                  </a:moveTo>
                  <a:lnTo>
                    <a:pt x="121707" y="155364"/>
                  </a:lnTo>
                  <a:lnTo>
                    <a:pt x="121707" y="160907"/>
                  </a:lnTo>
                  <a:cubicBezTo>
                    <a:pt x="122038" y="182984"/>
                    <a:pt x="111933" y="203922"/>
                    <a:pt x="94444" y="217400"/>
                  </a:cubicBezTo>
                  <a:lnTo>
                    <a:pt x="126834" y="217400"/>
                  </a:lnTo>
                  <a:cubicBezTo>
                    <a:pt x="137504" y="217400"/>
                    <a:pt x="147399" y="213465"/>
                    <a:pt x="153321" y="206351"/>
                  </a:cubicBezTo>
                  <a:cubicBezTo>
                    <a:pt x="157672" y="202000"/>
                    <a:pt x="159640" y="196892"/>
                    <a:pt x="162005" y="184613"/>
                  </a:cubicBezTo>
                  <a:lnTo>
                    <a:pt x="223662" y="196854"/>
                  </a:lnTo>
                  <a:cubicBezTo>
                    <a:pt x="212595" y="246252"/>
                    <a:pt x="179789" y="273912"/>
                    <a:pt x="133172" y="273912"/>
                  </a:cubicBezTo>
                  <a:lnTo>
                    <a:pt x="0" y="273912"/>
                  </a:lnTo>
                  <a:lnTo>
                    <a:pt x="0" y="217400"/>
                  </a:lnTo>
                  <a:lnTo>
                    <a:pt x="11465" y="217400"/>
                  </a:lnTo>
                  <a:cubicBezTo>
                    <a:pt x="34773" y="217400"/>
                    <a:pt x="48206" y="204365"/>
                    <a:pt x="48206" y="182627"/>
                  </a:cubicBezTo>
                  <a:cubicBezTo>
                    <a:pt x="47990" y="173440"/>
                    <a:pt x="46798" y="164300"/>
                    <a:pt x="44649" y="155364"/>
                  </a:cubicBezTo>
                  <a:lnTo>
                    <a:pt x="11465" y="155364"/>
                  </a:lnTo>
                  <a:lnTo>
                    <a:pt x="11465" y="108747"/>
                  </a:lnTo>
                  <a:lnTo>
                    <a:pt x="36836" y="108747"/>
                  </a:lnTo>
                  <a:cubicBezTo>
                    <a:pt x="34851" y="99235"/>
                    <a:pt x="33894" y="89537"/>
                    <a:pt x="33979" y="79820"/>
                  </a:cubicBezTo>
                  <a:cubicBezTo>
                    <a:pt x="33979" y="57685"/>
                    <a:pt x="41887" y="39503"/>
                    <a:pt x="57685" y="25673"/>
                  </a:cubicBezTo>
                  <a:cubicBezTo>
                    <a:pt x="76604" y="9479"/>
                    <a:pt x="103091" y="0"/>
                    <a:pt x="130788" y="0"/>
                  </a:cubicBezTo>
                  <a:cubicBezTo>
                    <a:pt x="153718" y="0"/>
                    <a:pt x="174662" y="6716"/>
                    <a:pt x="190857" y="18919"/>
                  </a:cubicBezTo>
                  <a:cubicBezTo>
                    <a:pt x="202719" y="28379"/>
                    <a:pt x="208243" y="37100"/>
                    <a:pt x="215357" y="55679"/>
                  </a:cubicBezTo>
                  <a:lnTo>
                    <a:pt x="156878" y="76225"/>
                  </a:lnTo>
                  <a:cubicBezTo>
                    <a:pt x="149764" y="59198"/>
                    <a:pt x="145015" y="54487"/>
                    <a:pt x="133569" y="54487"/>
                  </a:cubicBezTo>
                  <a:cubicBezTo>
                    <a:pt x="120118" y="54487"/>
                    <a:pt x="111831" y="63587"/>
                    <a:pt x="111831" y="77417"/>
                  </a:cubicBezTo>
                  <a:cubicBezTo>
                    <a:pt x="112259" y="87915"/>
                    <a:pt x="113581" y="98361"/>
                    <a:pt x="115785" y="108634"/>
                  </a:cubicBezTo>
                  <a:lnTo>
                    <a:pt x="156878" y="108634"/>
                  </a:lnTo>
                  <a:close/>
                </a:path>
              </a:pathLst>
            </a:custGeom>
            <a:solidFill>
              <a:schemeClr val="bg2"/>
            </a:solidFill>
            <a:ln w="1886" cap="flat">
              <a:solidFill>
                <a:schemeClr val="bg2"/>
              </a:solidFill>
              <a:prstDash val="solid"/>
              <a:miter/>
            </a:ln>
          </p:spPr>
          <p:txBody>
            <a:bodyPr rtlCol="0" anchor="ctr"/>
            <a:lstStyle/>
            <a:p>
              <a:endParaRPr lang="en-GB" dirty="0"/>
            </a:p>
          </p:txBody>
        </p:sp>
        <p:grpSp>
          <p:nvGrpSpPr>
            <p:cNvPr id="96" name="Group 95">
              <a:extLst>
                <a:ext uri="{FF2B5EF4-FFF2-40B4-BE49-F238E27FC236}">
                  <a16:creationId xmlns:a16="http://schemas.microsoft.com/office/drawing/2014/main" id="{BEA6AD37-0A79-2723-AEE4-046720ED4E2B}"/>
                </a:ext>
              </a:extLst>
            </p:cNvPr>
            <p:cNvGrpSpPr/>
            <p:nvPr/>
          </p:nvGrpSpPr>
          <p:grpSpPr>
            <a:xfrm>
              <a:off x="16439170" y="8771516"/>
              <a:ext cx="366085" cy="528740"/>
              <a:chOff x="8572580" y="9088392"/>
              <a:chExt cx="366085" cy="528740"/>
            </a:xfrm>
          </p:grpSpPr>
          <p:sp>
            <p:nvSpPr>
              <p:cNvPr id="97" name="Freeform: Shape 96">
                <a:extLst>
                  <a:ext uri="{FF2B5EF4-FFF2-40B4-BE49-F238E27FC236}">
                    <a16:creationId xmlns:a16="http://schemas.microsoft.com/office/drawing/2014/main" id="{DEF8D4DE-4F4E-C8D1-9AE8-FBB4748969E7}"/>
                  </a:ext>
                </a:extLst>
              </p:cNvPr>
              <p:cNvSpPr/>
              <p:nvPr/>
            </p:nvSpPr>
            <p:spPr>
              <a:xfrm>
                <a:off x="8572580" y="9088392"/>
                <a:ext cx="366085" cy="528740"/>
              </a:xfrm>
              <a:custGeom>
                <a:avLst/>
                <a:gdLst>
                  <a:gd name="connsiteX0" fmla="*/ 228028 w 366085"/>
                  <a:gd name="connsiteY0" fmla="*/ 140938 h 528740"/>
                  <a:gd name="connsiteX1" fmla="*/ 287195 w 366085"/>
                  <a:gd name="connsiteY1" fmla="*/ 75788 h 528740"/>
                  <a:gd name="connsiteX2" fmla="*/ 323316 w 366085"/>
                  <a:gd name="connsiteY2" fmla="*/ 34348 h 528740"/>
                  <a:gd name="connsiteX3" fmla="*/ 324424 w 366085"/>
                  <a:gd name="connsiteY3" fmla="*/ 24155 h 528740"/>
                  <a:gd name="connsiteX4" fmla="*/ 315338 w 366085"/>
                  <a:gd name="connsiteY4" fmla="*/ 19723 h 528740"/>
                  <a:gd name="connsiteX5" fmla="*/ 278331 w 366085"/>
                  <a:gd name="connsiteY5" fmla="*/ 23711 h 528740"/>
                  <a:gd name="connsiteX6" fmla="*/ 268137 w 366085"/>
                  <a:gd name="connsiteY6" fmla="*/ 17507 h 528740"/>
                  <a:gd name="connsiteX7" fmla="*/ 223152 w 366085"/>
                  <a:gd name="connsiteY7" fmla="*/ 0 h 528740"/>
                  <a:gd name="connsiteX8" fmla="*/ 186588 w 366085"/>
                  <a:gd name="connsiteY8" fmla="*/ 11745 h 528740"/>
                  <a:gd name="connsiteX9" fmla="*/ 164428 w 366085"/>
                  <a:gd name="connsiteY9" fmla="*/ 19723 h 528740"/>
                  <a:gd name="connsiteX10" fmla="*/ 140495 w 366085"/>
                  <a:gd name="connsiteY10" fmla="*/ 11966 h 528740"/>
                  <a:gd name="connsiteX11" fmla="*/ 97061 w 366085"/>
                  <a:gd name="connsiteY11" fmla="*/ 0 h 528740"/>
                  <a:gd name="connsiteX12" fmla="*/ 42769 w 366085"/>
                  <a:gd name="connsiteY12" fmla="*/ 22603 h 528740"/>
                  <a:gd name="connsiteX13" fmla="*/ 42326 w 366085"/>
                  <a:gd name="connsiteY13" fmla="*/ 33905 h 528740"/>
                  <a:gd name="connsiteX14" fmla="*/ 101050 w 366085"/>
                  <a:gd name="connsiteY14" fmla="*/ 112130 h 528740"/>
                  <a:gd name="connsiteX15" fmla="*/ 125869 w 366085"/>
                  <a:gd name="connsiteY15" fmla="*/ 142268 h 528740"/>
                  <a:gd name="connsiteX16" fmla="*/ 0 w 366085"/>
                  <a:gd name="connsiteY16" fmla="*/ 345698 h 528740"/>
                  <a:gd name="connsiteX17" fmla="*/ 183043 w 366085"/>
                  <a:gd name="connsiteY17" fmla="*/ 528741 h 528740"/>
                  <a:gd name="connsiteX18" fmla="*/ 366085 w 366085"/>
                  <a:gd name="connsiteY18" fmla="*/ 345698 h 528740"/>
                  <a:gd name="connsiteX19" fmla="*/ 228028 w 366085"/>
                  <a:gd name="connsiteY19" fmla="*/ 140938 h 528740"/>
                  <a:gd name="connsiteX20" fmla="*/ 115897 w 366085"/>
                  <a:gd name="connsiteY20" fmla="*/ 102601 h 528740"/>
                  <a:gd name="connsiteX21" fmla="*/ 61384 w 366085"/>
                  <a:gd name="connsiteY21" fmla="*/ 29916 h 528740"/>
                  <a:gd name="connsiteX22" fmla="*/ 97061 w 366085"/>
                  <a:gd name="connsiteY22" fmla="*/ 17728 h 528740"/>
                  <a:gd name="connsiteX23" fmla="*/ 132961 w 366085"/>
                  <a:gd name="connsiteY23" fmla="*/ 28143 h 528740"/>
                  <a:gd name="connsiteX24" fmla="*/ 164650 w 366085"/>
                  <a:gd name="connsiteY24" fmla="*/ 37672 h 528740"/>
                  <a:gd name="connsiteX25" fmla="*/ 195452 w 366085"/>
                  <a:gd name="connsiteY25" fmla="*/ 27257 h 528740"/>
                  <a:gd name="connsiteX26" fmla="*/ 223374 w 366085"/>
                  <a:gd name="connsiteY26" fmla="*/ 17728 h 528740"/>
                  <a:gd name="connsiteX27" fmla="*/ 258165 w 366085"/>
                  <a:gd name="connsiteY27" fmla="*/ 32354 h 528740"/>
                  <a:gd name="connsiteX28" fmla="*/ 278109 w 366085"/>
                  <a:gd name="connsiteY28" fmla="*/ 41439 h 528740"/>
                  <a:gd name="connsiteX29" fmla="*/ 294730 w 366085"/>
                  <a:gd name="connsiteY29" fmla="*/ 40331 h 528740"/>
                  <a:gd name="connsiteX30" fmla="*/ 210521 w 366085"/>
                  <a:gd name="connsiteY30" fmla="*/ 133847 h 528740"/>
                  <a:gd name="connsiteX31" fmla="*/ 144484 w 366085"/>
                  <a:gd name="connsiteY31" fmla="*/ 133847 h 528740"/>
                  <a:gd name="connsiteX32" fmla="*/ 116119 w 366085"/>
                  <a:gd name="connsiteY32" fmla="*/ 102380 h 528740"/>
                  <a:gd name="connsiteX33" fmla="*/ 183043 w 366085"/>
                  <a:gd name="connsiteY33" fmla="*/ 511012 h 528740"/>
                  <a:gd name="connsiteX34" fmla="*/ 17728 w 366085"/>
                  <a:gd name="connsiteY34" fmla="*/ 345698 h 528740"/>
                  <a:gd name="connsiteX35" fmla="*/ 144262 w 366085"/>
                  <a:gd name="connsiteY35" fmla="*/ 151797 h 528740"/>
                  <a:gd name="connsiteX36" fmla="*/ 211851 w 366085"/>
                  <a:gd name="connsiteY36" fmla="*/ 151797 h 528740"/>
                  <a:gd name="connsiteX37" fmla="*/ 348357 w 366085"/>
                  <a:gd name="connsiteY37" fmla="*/ 345698 h 528740"/>
                  <a:gd name="connsiteX38" fmla="*/ 183043 w 366085"/>
                  <a:gd name="connsiteY38" fmla="*/ 511012 h 52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66085" h="528740">
                    <a:moveTo>
                      <a:pt x="228028" y="140938"/>
                    </a:moveTo>
                    <a:lnTo>
                      <a:pt x="287195" y="75788"/>
                    </a:lnTo>
                    <a:lnTo>
                      <a:pt x="323316" y="34348"/>
                    </a:lnTo>
                    <a:cubicBezTo>
                      <a:pt x="325754" y="31467"/>
                      <a:pt x="326197" y="27479"/>
                      <a:pt x="324424" y="24155"/>
                    </a:cubicBezTo>
                    <a:cubicBezTo>
                      <a:pt x="322651" y="20831"/>
                      <a:pt x="318884" y="19058"/>
                      <a:pt x="315338" y="19723"/>
                    </a:cubicBezTo>
                    <a:cubicBezTo>
                      <a:pt x="315117" y="19723"/>
                      <a:pt x="290298" y="23711"/>
                      <a:pt x="278331" y="23711"/>
                    </a:cubicBezTo>
                    <a:cubicBezTo>
                      <a:pt x="276558" y="23268"/>
                      <a:pt x="271683" y="19944"/>
                      <a:pt x="268137" y="17507"/>
                    </a:cubicBezTo>
                    <a:cubicBezTo>
                      <a:pt x="257057" y="10415"/>
                      <a:pt x="241767" y="0"/>
                      <a:pt x="223152" y="0"/>
                    </a:cubicBezTo>
                    <a:cubicBezTo>
                      <a:pt x="207419" y="0"/>
                      <a:pt x="196339" y="6205"/>
                      <a:pt x="186588" y="11745"/>
                    </a:cubicBezTo>
                    <a:cubicBezTo>
                      <a:pt x="178832" y="15955"/>
                      <a:pt x="172184" y="19723"/>
                      <a:pt x="164428" y="19723"/>
                    </a:cubicBezTo>
                    <a:cubicBezTo>
                      <a:pt x="156672" y="19723"/>
                      <a:pt x="149138" y="16177"/>
                      <a:pt x="140495" y="11966"/>
                    </a:cubicBezTo>
                    <a:cubicBezTo>
                      <a:pt x="128529" y="6205"/>
                      <a:pt x="115011" y="0"/>
                      <a:pt x="97061" y="0"/>
                    </a:cubicBezTo>
                    <a:cubicBezTo>
                      <a:pt x="63821" y="0"/>
                      <a:pt x="43655" y="21717"/>
                      <a:pt x="42769" y="22603"/>
                    </a:cubicBezTo>
                    <a:cubicBezTo>
                      <a:pt x="39888" y="25706"/>
                      <a:pt x="39667" y="30581"/>
                      <a:pt x="42326" y="33905"/>
                    </a:cubicBezTo>
                    <a:lnTo>
                      <a:pt x="101050" y="112130"/>
                    </a:lnTo>
                    <a:cubicBezTo>
                      <a:pt x="101050" y="112130"/>
                      <a:pt x="111244" y="129858"/>
                      <a:pt x="125869" y="142268"/>
                    </a:cubicBezTo>
                    <a:cubicBezTo>
                      <a:pt x="63156" y="183707"/>
                      <a:pt x="0" y="271018"/>
                      <a:pt x="0" y="345698"/>
                    </a:cubicBezTo>
                    <a:cubicBezTo>
                      <a:pt x="0" y="446527"/>
                      <a:pt x="81992" y="528741"/>
                      <a:pt x="183043" y="528741"/>
                    </a:cubicBezTo>
                    <a:cubicBezTo>
                      <a:pt x="284093" y="528741"/>
                      <a:pt x="366085" y="446748"/>
                      <a:pt x="366085" y="345698"/>
                    </a:cubicBezTo>
                    <a:cubicBezTo>
                      <a:pt x="366085" y="273013"/>
                      <a:pt x="296281" y="183929"/>
                      <a:pt x="228028" y="140938"/>
                    </a:cubicBezTo>
                    <a:close/>
                    <a:moveTo>
                      <a:pt x="115897" y="102601"/>
                    </a:moveTo>
                    <a:lnTo>
                      <a:pt x="61384" y="29916"/>
                    </a:lnTo>
                    <a:cubicBezTo>
                      <a:pt x="68032" y="24819"/>
                      <a:pt x="80663" y="17728"/>
                      <a:pt x="97061" y="17728"/>
                    </a:cubicBezTo>
                    <a:cubicBezTo>
                      <a:pt x="111244" y="17728"/>
                      <a:pt x="122324" y="23047"/>
                      <a:pt x="132961" y="28143"/>
                    </a:cubicBezTo>
                    <a:cubicBezTo>
                      <a:pt x="142711" y="32797"/>
                      <a:pt x="152905" y="37672"/>
                      <a:pt x="164650" y="37672"/>
                    </a:cubicBezTo>
                    <a:cubicBezTo>
                      <a:pt x="177059" y="37672"/>
                      <a:pt x="186367" y="32354"/>
                      <a:pt x="195452" y="27257"/>
                    </a:cubicBezTo>
                    <a:cubicBezTo>
                      <a:pt x="204095" y="22382"/>
                      <a:pt x="212294" y="17728"/>
                      <a:pt x="223374" y="17728"/>
                    </a:cubicBezTo>
                    <a:cubicBezTo>
                      <a:pt x="236448" y="17728"/>
                      <a:pt x="248637" y="25927"/>
                      <a:pt x="258165" y="32354"/>
                    </a:cubicBezTo>
                    <a:cubicBezTo>
                      <a:pt x="265700" y="37451"/>
                      <a:pt x="271683" y="41439"/>
                      <a:pt x="278109" y="41439"/>
                    </a:cubicBezTo>
                    <a:cubicBezTo>
                      <a:pt x="282763" y="41439"/>
                      <a:pt x="288746" y="40996"/>
                      <a:pt x="294730" y="40331"/>
                    </a:cubicBezTo>
                    <a:lnTo>
                      <a:pt x="210521" y="133847"/>
                    </a:lnTo>
                    <a:lnTo>
                      <a:pt x="144484" y="133847"/>
                    </a:lnTo>
                    <a:cubicBezTo>
                      <a:pt x="128750" y="124318"/>
                      <a:pt x="116784" y="103488"/>
                      <a:pt x="116119" y="102380"/>
                    </a:cubicBezTo>
                    <a:close/>
                    <a:moveTo>
                      <a:pt x="183043" y="511012"/>
                    </a:moveTo>
                    <a:cubicBezTo>
                      <a:pt x="91964" y="511012"/>
                      <a:pt x="17728" y="436776"/>
                      <a:pt x="17728" y="345698"/>
                    </a:cubicBezTo>
                    <a:cubicBezTo>
                      <a:pt x="17728" y="274342"/>
                      <a:pt x="83987" y="187031"/>
                      <a:pt x="144262" y="151797"/>
                    </a:cubicBezTo>
                    <a:lnTo>
                      <a:pt x="211851" y="151797"/>
                    </a:lnTo>
                    <a:cubicBezTo>
                      <a:pt x="276780" y="189469"/>
                      <a:pt x="348357" y="277445"/>
                      <a:pt x="348357" y="345698"/>
                    </a:cubicBezTo>
                    <a:cubicBezTo>
                      <a:pt x="348357" y="436776"/>
                      <a:pt x="274342" y="511012"/>
                      <a:pt x="183043" y="511012"/>
                    </a:cubicBezTo>
                    <a:close/>
                  </a:path>
                </a:pathLst>
              </a:custGeom>
              <a:solidFill>
                <a:schemeClr val="bg2"/>
              </a:solidFill>
              <a:ln w="12700" cap="flat">
                <a:solidFill>
                  <a:schemeClr val="bg2"/>
                </a:solidFill>
                <a:prstDash val="solid"/>
                <a:miter/>
              </a:ln>
            </p:spPr>
            <p:txBody>
              <a:bodyPr rtlCol="0" anchor="ctr"/>
              <a:lstStyle/>
              <a:p>
                <a:endParaRPr lang="en-GB" dirty="0"/>
              </a:p>
            </p:txBody>
          </p:sp>
          <p:sp>
            <p:nvSpPr>
              <p:cNvPr id="98" name="Freeform: Shape 97">
                <a:extLst>
                  <a:ext uri="{FF2B5EF4-FFF2-40B4-BE49-F238E27FC236}">
                    <a16:creationId xmlns:a16="http://schemas.microsoft.com/office/drawing/2014/main" id="{63C25724-C322-951D-ECFB-29423482C2D5}"/>
                  </a:ext>
                </a:extLst>
              </p:cNvPr>
              <p:cNvSpPr/>
              <p:nvPr/>
            </p:nvSpPr>
            <p:spPr>
              <a:xfrm>
                <a:off x="8687977" y="9346714"/>
                <a:ext cx="125299" cy="153449"/>
              </a:xfrm>
              <a:custGeom>
                <a:avLst/>
                <a:gdLst>
                  <a:gd name="connsiteX0" fmla="*/ 156878 w 223662"/>
                  <a:gd name="connsiteY0" fmla="*/ 155364 h 273911"/>
                  <a:gd name="connsiteX1" fmla="*/ 121707 w 223662"/>
                  <a:gd name="connsiteY1" fmla="*/ 155364 h 273911"/>
                  <a:gd name="connsiteX2" fmla="*/ 121707 w 223662"/>
                  <a:gd name="connsiteY2" fmla="*/ 160907 h 273911"/>
                  <a:gd name="connsiteX3" fmla="*/ 94444 w 223662"/>
                  <a:gd name="connsiteY3" fmla="*/ 217400 h 273911"/>
                  <a:gd name="connsiteX4" fmla="*/ 126834 w 223662"/>
                  <a:gd name="connsiteY4" fmla="*/ 217400 h 273911"/>
                  <a:gd name="connsiteX5" fmla="*/ 153321 w 223662"/>
                  <a:gd name="connsiteY5" fmla="*/ 206351 h 273911"/>
                  <a:gd name="connsiteX6" fmla="*/ 162005 w 223662"/>
                  <a:gd name="connsiteY6" fmla="*/ 184613 h 273911"/>
                  <a:gd name="connsiteX7" fmla="*/ 223662 w 223662"/>
                  <a:gd name="connsiteY7" fmla="*/ 196854 h 273911"/>
                  <a:gd name="connsiteX8" fmla="*/ 133172 w 223662"/>
                  <a:gd name="connsiteY8" fmla="*/ 273912 h 273911"/>
                  <a:gd name="connsiteX9" fmla="*/ 0 w 223662"/>
                  <a:gd name="connsiteY9" fmla="*/ 273912 h 273911"/>
                  <a:gd name="connsiteX10" fmla="*/ 0 w 223662"/>
                  <a:gd name="connsiteY10" fmla="*/ 217400 h 273911"/>
                  <a:gd name="connsiteX11" fmla="*/ 11465 w 223662"/>
                  <a:gd name="connsiteY11" fmla="*/ 217400 h 273911"/>
                  <a:gd name="connsiteX12" fmla="*/ 48206 w 223662"/>
                  <a:gd name="connsiteY12" fmla="*/ 182627 h 273911"/>
                  <a:gd name="connsiteX13" fmla="*/ 44649 w 223662"/>
                  <a:gd name="connsiteY13" fmla="*/ 155364 h 273911"/>
                  <a:gd name="connsiteX14" fmla="*/ 11465 w 223662"/>
                  <a:gd name="connsiteY14" fmla="*/ 155364 h 273911"/>
                  <a:gd name="connsiteX15" fmla="*/ 11465 w 223662"/>
                  <a:gd name="connsiteY15" fmla="*/ 108747 h 273911"/>
                  <a:gd name="connsiteX16" fmla="*/ 36836 w 223662"/>
                  <a:gd name="connsiteY16" fmla="*/ 108747 h 273911"/>
                  <a:gd name="connsiteX17" fmla="*/ 33979 w 223662"/>
                  <a:gd name="connsiteY17" fmla="*/ 79820 h 273911"/>
                  <a:gd name="connsiteX18" fmla="*/ 57685 w 223662"/>
                  <a:gd name="connsiteY18" fmla="*/ 25673 h 273911"/>
                  <a:gd name="connsiteX19" fmla="*/ 130788 w 223662"/>
                  <a:gd name="connsiteY19" fmla="*/ 0 h 273911"/>
                  <a:gd name="connsiteX20" fmla="*/ 190857 w 223662"/>
                  <a:gd name="connsiteY20" fmla="*/ 18919 h 273911"/>
                  <a:gd name="connsiteX21" fmla="*/ 215357 w 223662"/>
                  <a:gd name="connsiteY21" fmla="*/ 55679 h 273911"/>
                  <a:gd name="connsiteX22" fmla="*/ 156878 w 223662"/>
                  <a:gd name="connsiteY22" fmla="*/ 76225 h 273911"/>
                  <a:gd name="connsiteX23" fmla="*/ 133569 w 223662"/>
                  <a:gd name="connsiteY23" fmla="*/ 54487 h 273911"/>
                  <a:gd name="connsiteX24" fmla="*/ 111831 w 223662"/>
                  <a:gd name="connsiteY24" fmla="*/ 77417 h 273911"/>
                  <a:gd name="connsiteX25" fmla="*/ 115785 w 223662"/>
                  <a:gd name="connsiteY25" fmla="*/ 108634 h 273911"/>
                  <a:gd name="connsiteX26" fmla="*/ 156878 w 223662"/>
                  <a:gd name="connsiteY26" fmla="*/ 108634 h 27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3662" h="273911">
                    <a:moveTo>
                      <a:pt x="156878" y="155364"/>
                    </a:moveTo>
                    <a:lnTo>
                      <a:pt x="121707" y="155364"/>
                    </a:lnTo>
                    <a:lnTo>
                      <a:pt x="121707" y="160907"/>
                    </a:lnTo>
                    <a:cubicBezTo>
                      <a:pt x="122038" y="182984"/>
                      <a:pt x="111933" y="203922"/>
                      <a:pt x="94444" y="217400"/>
                    </a:cubicBezTo>
                    <a:lnTo>
                      <a:pt x="126834" y="217400"/>
                    </a:lnTo>
                    <a:cubicBezTo>
                      <a:pt x="137504" y="217400"/>
                      <a:pt x="147399" y="213465"/>
                      <a:pt x="153321" y="206351"/>
                    </a:cubicBezTo>
                    <a:cubicBezTo>
                      <a:pt x="157672" y="202000"/>
                      <a:pt x="159640" y="196892"/>
                      <a:pt x="162005" y="184613"/>
                    </a:cubicBezTo>
                    <a:lnTo>
                      <a:pt x="223662" y="196854"/>
                    </a:lnTo>
                    <a:cubicBezTo>
                      <a:pt x="212595" y="246252"/>
                      <a:pt x="179789" y="273912"/>
                      <a:pt x="133172" y="273912"/>
                    </a:cubicBezTo>
                    <a:lnTo>
                      <a:pt x="0" y="273912"/>
                    </a:lnTo>
                    <a:lnTo>
                      <a:pt x="0" y="217400"/>
                    </a:lnTo>
                    <a:lnTo>
                      <a:pt x="11465" y="217400"/>
                    </a:lnTo>
                    <a:cubicBezTo>
                      <a:pt x="34773" y="217400"/>
                      <a:pt x="48206" y="204365"/>
                      <a:pt x="48206" y="182627"/>
                    </a:cubicBezTo>
                    <a:cubicBezTo>
                      <a:pt x="47990" y="173440"/>
                      <a:pt x="46798" y="164300"/>
                      <a:pt x="44649" y="155364"/>
                    </a:cubicBezTo>
                    <a:lnTo>
                      <a:pt x="11465" y="155364"/>
                    </a:lnTo>
                    <a:lnTo>
                      <a:pt x="11465" y="108747"/>
                    </a:lnTo>
                    <a:lnTo>
                      <a:pt x="36836" y="108747"/>
                    </a:lnTo>
                    <a:cubicBezTo>
                      <a:pt x="34851" y="99235"/>
                      <a:pt x="33894" y="89537"/>
                      <a:pt x="33979" y="79820"/>
                    </a:cubicBezTo>
                    <a:cubicBezTo>
                      <a:pt x="33979" y="57685"/>
                      <a:pt x="41887" y="39503"/>
                      <a:pt x="57685" y="25673"/>
                    </a:cubicBezTo>
                    <a:cubicBezTo>
                      <a:pt x="76604" y="9479"/>
                      <a:pt x="103091" y="0"/>
                      <a:pt x="130788" y="0"/>
                    </a:cubicBezTo>
                    <a:cubicBezTo>
                      <a:pt x="153718" y="0"/>
                      <a:pt x="174662" y="6716"/>
                      <a:pt x="190857" y="18919"/>
                    </a:cubicBezTo>
                    <a:cubicBezTo>
                      <a:pt x="202719" y="28379"/>
                      <a:pt x="208243" y="37100"/>
                      <a:pt x="215357" y="55679"/>
                    </a:cubicBezTo>
                    <a:lnTo>
                      <a:pt x="156878" y="76225"/>
                    </a:lnTo>
                    <a:cubicBezTo>
                      <a:pt x="149764" y="59198"/>
                      <a:pt x="145015" y="54487"/>
                      <a:pt x="133569" y="54487"/>
                    </a:cubicBezTo>
                    <a:cubicBezTo>
                      <a:pt x="120118" y="54487"/>
                      <a:pt x="111831" y="63587"/>
                      <a:pt x="111831" y="77417"/>
                    </a:cubicBezTo>
                    <a:cubicBezTo>
                      <a:pt x="112259" y="87915"/>
                      <a:pt x="113581" y="98361"/>
                      <a:pt x="115785" y="108634"/>
                    </a:cubicBezTo>
                    <a:lnTo>
                      <a:pt x="156878" y="108634"/>
                    </a:lnTo>
                    <a:close/>
                  </a:path>
                </a:pathLst>
              </a:custGeom>
              <a:solidFill>
                <a:schemeClr val="bg2"/>
              </a:solidFill>
              <a:ln w="1886" cap="flat">
                <a:solidFill>
                  <a:schemeClr val="bg2"/>
                </a:solidFill>
                <a:prstDash val="solid"/>
                <a:miter/>
              </a:ln>
            </p:spPr>
            <p:txBody>
              <a:bodyPr rtlCol="0" anchor="ctr"/>
              <a:lstStyle/>
              <a:p>
                <a:endParaRPr lang="en-GB" dirty="0"/>
              </a:p>
            </p:txBody>
          </p:sp>
        </p:grpSp>
        <p:sp>
          <p:nvSpPr>
            <p:cNvPr id="99" name="Freeform: Shape 98">
              <a:extLst>
                <a:ext uri="{FF2B5EF4-FFF2-40B4-BE49-F238E27FC236}">
                  <a16:creationId xmlns:a16="http://schemas.microsoft.com/office/drawing/2014/main" id="{58B899FB-C155-BE62-D507-1411B086345D}"/>
                </a:ext>
              </a:extLst>
            </p:cNvPr>
            <p:cNvSpPr/>
            <p:nvPr/>
          </p:nvSpPr>
          <p:spPr>
            <a:xfrm>
              <a:off x="1860235" y="9262714"/>
              <a:ext cx="226601" cy="278592"/>
            </a:xfrm>
            <a:custGeom>
              <a:avLst/>
              <a:gdLst>
                <a:gd name="connsiteX0" fmla="*/ 156878 w 223662"/>
                <a:gd name="connsiteY0" fmla="*/ 155364 h 273911"/>
                <a:gd name="connsiteX1" fmla="*/ 121707 w 223662"/>
                <a:gd name="connsiteY1" fmla="*/ 155364 h 273911"/>
                <a:gd name="connsiteX2" fmla="*/ 121707 w 223662"/>
                <a:gd name="connsiteY2" fmla="*/ 160907 h 273911"/>
                <a:gd name="connsiteX3" fmla="*/ 94444 w 223662"/>
                <a:gd name="connsiteY3" fmla="*/ 217400 h 273911"/>
                <a:gd name="connsiteX4" fmla="*/ 126834 w 223662"/>
                <a:gd name="connsiteY4" fmla="*/ 217400 h 273911"/>
                <a:gd name="connsiteX5" fmla="*/ 153321 w 223662"/>
                <a:gd name="connsiteY5" fmla="*/ 206351 h 273911"/>
                <a:gd name="connsiteX6" fmla="*/ 162005 w 223662"/>
                <a:gd name="connsiteY6" fmla="*/ 184613 h 273911"/>
                <a:gd name="connsiteX7" fmla="*/ 223662 w 223662"/>
                <a:gd name="connsiteY7" fmla="*/ 196854 h 273911"/>
                <a:gd name="connsiteX8" fmla="*/ 133172 w 223662"/>
                <a:gd name="connsiteY8" fmla="*/ 273912 h 273911"/>
                <a:gd name="connsiteX9" fmla="*/ 0 w 223662"/>
                <a:gd name="connsiteY9" fmla="*/ 273912 h 273911"/>
                <a:gd name="connsiteX10" fmla="*/ 0 w 223662"/>
                <a:gd name="connsiteY10" fmla="*/ 217400 h 273911"/>
                <a:gd name="connsiteX11" fmla="*/ 11465 w 223662"/>
                <a:gd name="connsiteY11" fmla="*/ 217400 h 273911"/>
                <a:gd name="connsiteX12" fmla="*/ 48206 w 223662"/>
                <a:gd name="connsiteY12" fmla="*/ 182627 h 273911"/>
                <a:gd name="connsiteX13" fmla="*/ 44649 w 223662"/>
                <a:gd name="connsiteY13" fmla="*/ 155364 h 273911"/>
                <a:gd name="connsiteX14" fmla="*/ 11465 w 223662"/>
                <a:gd name="connsiteY14" fmla="*/ 155364 h 273911"/>
                <a:gd name="connsiteX15" fmla="*/ 11465 w 223662"/>
                <a:gd name="connsiteY15" fmla="*/ 108747 h 273911"/>
                <a:gd name="connsiteX16" fmla="*/ 36836 w 223662"/>
                <a:gd name="connsiteY16" fmla="*/ 108747 h 273911"/>
                <a:gd name="connsiteX17" fmla="*/ 33979 w 223662"/>
                <a:gd name="connsiteY17" fmla="*/ 79820 h 273911"/>
                <a:gd name="connsiteX18" fmla="*/ 57685 w 223662"/>
                <a:gd name="connsiteY18" fmla="*/ 25673 h 273911"/>
                <a:gd name="connsiteX19" fmla="*/ 130788 w 223662"/>
                <a:gd name="connsiteY19" fmla="*/ 0 h 273911"/>
                <a:gd name="connsiteX20" fmla="*/ 190857 w 223662"/>
                <a:gd name="connsiteY20" fmla="*/ 18919 h 273911"/>
                <a:gd name="connsiteX21" fmla="*/ 215357 w 223662"/>
                <a:gd name="connsiteY21" fmla="*/ 55679 h 273911"/>
                <a:gd name="connsiteX22" fmla="*/ 156878 w 223662"/>
                <a:gd name="connsiteY22" fmla="*/ 76225 h 273911"/>
                <a:gd name="connsiteX23" fmla="*/ 133569 w 223662"/>
                <a:gd name="connsiteY23" fmla="*/ 54487 h 273911"/>
                <a:gd name="connsiteX24" fmla="*/ 111831 w 223662"/>
                <a:gd name="connsiteY24" fmla="*/ 77417 h 273911"/>
                <a:gd name="connsiteX25" fmla="*/ 115785 w 223662"/>
                <a:gd name="connsiteY25" fmla="*/ 108634 h 273911"/>
                <a:gd name="connsiteX26" fmla="*/ 156878 w 223662"/>
                <a:gd name="connsiteY26" fmla="*/ 108634 h 27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3662" h="273911">
                  <a:moveTo>
                    <a:pt x="156878" y="155364"/>
                  </a:moveTo>
                  <a:lnTo>
                    <a:pt x="121707" y="155364"/>
                  </a:lnTo>
                  <a:lnTo>
                    <a:pt x="121707" y="160907"/>
                  </a:lnTo>
                  <a:cubicBezTo>
                    <a:pt x="122038" y="182984"/>
                    <a:pt x="111933" y="203922"/>
                    <a:pt x="94444" y="217400"/>
                  </a:cubicBezTo>
                  <a:lnTo>
                    <a:pt x="126834" y="217400"/>
                  </a:lnTo>
                  <a:cubicBezTo>
                    <a:pt x="137504" y="217400"/>
                    <a:pt x="147399" y="213465"/>
                    <a:pt x="153321" y="206351"/>
                  </a:cubicBezTo>
                  <a:cubicBezTo>
                    <a:pt x="157672" y="202000"/>
                    <a:pt x="159640" y="196892"/>
                    <a:pt x="162005" y="184613"/>
                  </a:cubicBezTo>
                  <a:lnTo>
                    <a:pt x="223662" y="196854"/>
                  </a:lnTo>
                  <a:cubicBezTo>
                    <a:pt x="212595" y="246252"/>
                    <a:pt x="179789" y="273912"/>
                    <a:pt x="133172" y="273912"/>
                  </a:cubicBezTo>
                  <a:lnTo>
                    <a:pt x="0" y="273912"/>
                  </a:lnTo>
                  <a:lnTo>
                    <a:pt x="0" y="217400"/>
                  </a:lnTo>
                  <a:lnTo>
                    <a:pt x="11465" y="217400"/>
                  </a:lnTo>
                  <a:cubicBezTo>
                    <a:pt x="34773" y="217400"/>
                    <a:pt x="48206" y="204365"/>
                    <a:pt x="48206" y="182627"/>
                  </a:cubicBezTo>
                  <a:cubicBezTo>
                    <a:pt x="47990" y="173440"/>
                    <a:pt x="46798" y="164300"/>
                    <a:pt x="44649" y="155364"/>
                  </a:cubicBezTo>
                  <a:lnTo>
                    <a:pt x="11465" y="155364"/>
                  </a:lnTo>
                  <a:lnTo>
                    <a:pt x="11465" y="108747"/>
                  </a:lnTo>
                  <a:lnTo>
                    <a:pt x="36836" y="108747"/>
                  </a:lnTo>
                  <a:cubicBezTo>
                    <a:pt x="34851" y="99235"/>
                    <a:pt x="33894" y="89537"/>
                    <a:pt x="33979" y="79820"/>
                  </a:cubicBezTo>
                  <a:cubicBezTo>
                    <a:pt x="33979" y="57685"/>
                    <a:pt x="41887" y="39503"/>
                    <a:pt x="57685" y="25673"/>
                  </a:cubicBezTo>
                  <a:cubicBezTo>
                    <a:pt x="76604" y="9479"/>
                    <a:pt x="103091" y="0"/>
                    <a:pt x="130788" y="0"/>
                  </a:cubicBezTo>
                  <a:cubicBezTo>
                    <a:pt x="153718" y="0"/>
                    <a:pt x="174662" y="6716"/>
                    <a:pt x="190857" y="18919"/>
                  </a:cubicBezTo>
                  <a:cubicBezTo>
                    <a:pt x="202719" y="28379"/>
                    <a:pt x="208243" y="37100"/>
                    <a:pt x="215357" y="55679"/>
                  </a:cubicBezTo>
                  <a:lnTo>
                    <a:pt x="156878" y="76225"/>
                  </a:lnTo>
                  <a:cubicBezTo>
                    <a:pt x="149764" y="59198"/>
                    <a:pt x="145015" y="54487"/>
                    <a:pt x="133569" y="54487"/>
                  </a:cubicBezTo>
                  <a:cubicBezTo>
                    <a:pt x="120118" y="54487"/>
                    <a:pt x="111831" y="63587"/>
                    <a:pt x="111831" y="77417"/>
                  </a:cubicBezTo>
                  <a:cubicBezTo>
                    <a:pt x="112259" y="87915"/>
                    <a:pt x="113581" y="98361"/>
                    <a:pt x="115785" y="108634"/>
                  </a:cubicBezTo>
                  <a:lnTo>
                    <a:pt x="156878" y="108634"/>
                  </a:lnTo>
                  <a:close/>
                </a:path>
              </a:pathLst>
            </a:custGeom>
            <a:solidFill>
              <a:schemeClr val="bg2"/>
            </a:solidFill>
            <a:ln w="1886" cap="flat">
              <a:solidFill>
                <a:schemeClr val="bg2"/>
              </a:solidFill>
              <a:prstDash val="solid"/>
              <a:miter/>
            </a:ln>
          </p:spPr>
          <p:txBody>
            <a:bodyPr rtlCol="0" anchor="ctr"/>
            <a:lstStyle/>
            <a:p>
              <a:endParaRPr lang="en-GB" dirty="0"/>
            </a:p>
          </p:txBody>
        </p:sp>
        <p:sp>
          <p:nvSpPr>
            <p:cNvPr id="100" name="Freeform: Shape 99">
              <a:extLst>
                <a:ext uri="{FF2B5EF4-FFF2-40B4-BE49-F238E27FC236}">
                  <a16:creationId xmlns:a16="http://schemas.microsoft.com/office/drawing/2014/main" id="{194C9105-E759-E2AD-571E-C59DD53174E3}"/>
                </a:ext>
              </a:extLst>
            </p:cNvPr>
            <p:cNvSpPr/>
            <p:nvPr/>
          </p:nvSpPr>
          <p:spPr>
            <a:xfrm>
              <a:off x="2235148" y="8048122"/>
              <a:ext cx="241745" cy="296056"/>
            </a:xfrm>
            <a:custGeom>
              <a:avLst/>
              <a:gdLst>
                <a:gd name="connsiteX0" fmla="*/ 156878 w 223662"/>
                <a:gd name="connsiteY0" fmla="*/ 155364 h 273911"/>
                <a:gd name="connsiteX1" fmla="*/ 121707 w 223662"/>
                <a:gd name="connsiteY1" fmla="*/ 155364 h 273911"/>
                <a:gd name="connsiteX2" fmla="*/ 121707 w 223662"/>
                <a:gd name="connsiteY2" fmla="*/ 160907 h 273911"/>
                <a:gd name="connsiteX3" fmla="*/ 94444 w 223662"/>
                <a:gd name="connsiteY3" fmla="*/ 217400 h 273911"/>
                <a:gd name="connsiteX4" fmla="*/ 126834 w 223662"/>
                <a:gd name="connsiteY4" fmla="*/ 217400 h 273911"/>
                <a:gd name="connsiteX5" fmla="*/ 153321 w 223662"/>
                <a:gd name="connsiteY5" fmla="*/ 206351 h 273911"/>
                <a:gd name="connsiteX6" fmla="*/ 162005 w 223662"/>
                <a:gd name="connsiteY6" fmla="*/ 184613 h 273911"/>
                <a:gd name="connsiteX7" fmla="*/ 223662 w 223662"/>
                <a:gd name="connsiteY7" fmla="*/ 196854 h 273911"/>
                <a:gd name="connsiteX8" fmla="*/ 133172 w 223662"/>
                <a:gd name="connsiteY8" fmla="*/ 273912 h 273911"/>
                <a:gd name="connsiteX9" fmla="*/ 0 w 223662"/>
                <a:gd name="connsiteY9" fmla="*/ 273912 h 273911"/>
                <a:gd name="connsiteX10" fmla="*/ 0 w 223662"/>
                <a:gd name="connsiteY10" fmla="*/ 217400 h 273911"/>
                <a:gd name="connsiteX11" fmla="*/ 11465 w 223662"/>
                <a:gd name="connsiteY11" fmla="*/ 217400 h 273911"/>
                <a:gd name="connsiteX12" fmla="*/ 48206 w 223662"/>
                <a:gd name="connsiteY12" fmla="*/ 182627 h 273911"/>
                <a:gd name="connsiteX13" fmla="*/ 44649 w 223662"/>
                <a:gd name="connsiteY13" fmla="*/ 155364 h 273911"/>
                <a:gd name="connsiteX14" fmla="*/ 11465 w 223662"/>
                <a:gd name="connsiteY14" fmla="*/ 155364 h 273911"/>
                <a:gd name="connsiteX15" fmla="*/ 11465 w 223662"/>
                <a:gd name="connsiteY15" fmla="*/ 108747 h 273911"/>
                <a:gd name="connsiteX16" fmla="*/ 36836 w 223662"/>
                <a:gd name="connsiteY16" fmla="*/ 108747 h 273911"/>
                <a:gd name="connsiteX17" fmla="*/ 33979 w 223662"/>
                <a:gd name="connsiteY17" fmla="*/ 79820 h 273911"/>
                <a:gd name="connsiteX18" fmla="*/ 57685 w 223662"/>
                <a:gd name="connsiteY18" fmla="*/ 25673 h 273911"/>
                <a:gd name="connsiteX19" fmla="*/ 130788 w 223662"/>
                <a:gd name="connsiteY19" fmla="*/ 0 h 273911"/>
                <a:gd name="connsiteX20" fmla="*/ 190857 w 223662"/>
                <a:gd name="connsiteY20" fmla="*/ 18919 h 273911"/>
                <a:gd name="connsiteX21" fmla="*/ 215357 w 223662"/>
                <a:gd name="connsiteY21" fmla="*/ 55679 h 273911"/>
                <a:gd name="connsiteX22" fmla="*/ 156878 w 223662"/>
                <a:gd name="connsiteY22" fmla="*/ 76225 h 273911"/>
                <a:gd name="connsiteX23" fmla="*/ 133569 w 223662"/>
                <a:gd name="connsiteY23" fmla="*/ 54487 h 273911"/>
                <a:gd name="connsiteX24" fmla="*/ 111831 w 223662"/>
                <a:gd name="connsiteY24" fmla="*/ 77417 h 273911"/>
                <a:gd name="connsiteX25" fmla="*/ 115785 w 223662"/>
                <a:gd name="connsiteY25" fmla="*/ 108634 h 273911"/>
                <a:gd name="connsiteX26" fmla="*/ 156878 w 223662"/>
                <a:gd name="connsiteY26" fmla="*/ 108634 h 27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3662" h="273911">
                  <a:moveTo>
                    <a:pt x="156878" y="155364"/>
                  </a:moveTo>
                  <a:lnTo>
                    <a:pt x="121707" y="155364"/>
                  </a:lnTo>
                  <a:lnTo>
                    <a:pt x="121707" y="160907"/>
                  </a:lnTo>
                  <a:cubicBezTo>
                    <a:pt x="122038" y="182984"/>
                    <a:pt x="111933" y="203922"/>
                    <a:pt x="94444" y="217400"/>
                  </a:cubicBezTo>
                  <a:lnTo>
                    <a:pt x="126834" y="217400"/>
                  </a:lnTo>
                  <a:cubicBezTo>
                    <a:pt x="137504" y="217400"/>
                    <a:pt x="147399" y="213465"/>
                    <a:pt x="153321" y="206351"/>
                  </a:cubicBezTo>
                  <a:cubicBezTo>
                    <a:pt x="157672" y="202000"/>
                    <a:pt x="159640" y="196892"/>
                    <a:pt x="162005" y="184613"/>
                  </a:cubicBezTo>
                  <a:lnTo>
                    <a:pt x="223662" y="196854"/>
                  </a:lnTo>
                  <a:cubicBezTo>
                    <a:pt x="212595" y="246252"/>
                    <a:pt x="179789" y="273912"/>
                    <a:pt x="133172" y="273912"/>
                  </a:cubicBezTo>
                  <a:lnTo>
                    <a:pt x="0" y="273912"/>
                  </a:lnTo>
                  <a:lnTo>
                    <a:pt x="0" y="217400"/>
                  </a:lnTo>
                  <a:lnTo>
                    <a:pt x="11465" y="217400"/>
                  </a:lnTo>
                  <a:cubicBezTo>
                    <a:pt x="34773" y="217400"/>
                    <a:pt x="48206" y="204365"/>
                    <a:pt x="48206" y="182627"/>
                  </a:cubicBezTo>
                  <a:cubicBezTo>
                    <a:pt x="47990" y="173440"/>
                    <a:pt x="46798" y="164300"/>
                    <a:pt x="44649" y="155364"/>
                  </a:cubicBezTo>
                  <a:lnTo>
                    <a:pt x="11465" y="155364"/>
                  </a:lnTo>
                  <a:lnTo>
                    <a:pt x="11465" y="108747"/>
                  </a:lnTo>
                  <a:lnTo>
                    <a:pt x="36836" y="108747"/>
                  </a:lnTo>
                  <a:cubicBezTo>
                    <a:pt x="34851" y="99235"/>
                    <a:pt x="33894" y="89537"/>
                    <a:pt x="33979" y="79820"/>
                  </a:cubicBezTo>
                  <a:cubicBezTo>
                    <a:pt x="33979" y="57685"/>
                    <a:pt x="41887" y="39503"/>
                    <a:pt x="57685" y="25673"/>
                  </a:cubicBezTo>
                  <a:cubicBezTo>
                    <a:pt x="76604" y="9479"/>
                    <a:pt x="103091" y="0"/>
                    <a:pt x="130788" y="0"/>
                  </a:cubicBezTo>
                  <a:cubicBezTo>
                    <a:pt x="153718" y="0"/>
                    <a:pt x="174662" y="6716"/>
                    <a:pt x="190857" y="18919"/>
                  </a:cubicBezTo>
                  <a:cubicBezTo>
                    <a:pt x="202719" y="28379"/>
                    <a:pt x="208243" y="37100"/>
                    <a:pt x="215357" y="55679"/>
                  </a:cubicBezTo>
                  <a:lnTo>
                    <a:pt x="156878" y="76225"/>
                  </a:lnTo>
                  <a:cubicBezTo>
                    <a:pt x="149764" y="59198"/>
                    <a:pt x="145015" y="54487"/>
                    <a:pt x="133569" y="54487"/>
                  </a:cubicBezTo>
                  <a:cubicBezTo>
                    <a:pt x="120118" y="54487"/>
                    <a:pt x="111831" y="63587"/>
                    <a:pt x="111831" y="77417"/>
                  </a:cubicBezTo>
                  <a:cubicBezTo>
                    <a:pt x="112259" y="87915"/>
                    <a:pt x="113581" y="98361"/>
                    <a:pt x="115785" y="108634"/>
                  </a:cubicBezTo>
                  <a:lnTo>
                    <a:pt x="156878" y="108634"/>
                  </a:lnTo>
                  <a:close/>
                </a:path>
              </a:pathLst>
            </a:custGeom>
            <a:solidFill>
              <a:schemeClr val="bg2"/>
            </a:solidFill>
            <a:ln w="1886" cap="flat">
              <a:solidFill>
                <a:schemeClr val="bg2"/>
              </a:solidFill>
              <a:prstDash val="solid"/>
              <a:miter/>
            </a:ln>
          </p:spPr>
          <p:txBody>
            <a:bodyPr rtlCol="0" anchor="ctr"/>
            <a:lstStyle/>
            <a:p>
              <a:endParaRPr lang="en-GB" dirty="0"/>
            </a:p>
          </p:txBody>
        </p:sp>
        <p:sp>
          <p:nvSpPr>
            <p:cNvPr id="101" name="Freeform: Shape 100">
              <a:extLst>
                <a:ext uri="{FF2B5EF4-FFF2-40B4-BE49-F238E27FC236}">
                  <a16:creationId xmlns:a16="http://schemas.microsoft.com/office/drawing/2014/main" id="{E9F1616B-654B-4744-3104-FDE760DB8EAE}"/>
                </a:ext>
              </a:extLst>
            </p:cNvPr>
            <p:cNvSpPr/>
            <p:nvPr/>
          </p:nvSpPr>
          <p:spPr>
            <a:xfrm>
              <a:off x="5087568" y="8096096"/>
              <a:ext cx="241745" cy="296056"/>
            </a:xfrm>
            <a:custGeom>
              <a:avLst/>
              <a:gdLst>
                <a:gd name="connsiteX0" fmla="*/ 156878 w 223662"/>
                <a:gd name="connsiteY0" fmla="*/ 155364 h 273911"/>
                <a:gd name="connsiteX1" fmla="*/ 121707 w 223662"/>
                <a:gd name="connsiteY1" fmla="*/ 155364 h 273911"/>
                <a:gd name="connsiteX2" fmla="*/ 121707 w 223662"/>
                <a:gd name="connsiteY2" fmla="*/ 160907 h 273911"/>
                <a:gd name="connsiteX3" fmla="*/ 94444 w 223662"/>
                <a:gd name="connsiteY3" fmla="*/ 217400 h 273911"/>
                <a:gd name="connsiteX4" fmla="*/ 126834 w 223662"/>
                <a:gd name="connsiteY4" fmla="*/ 217400 h 273911"/>
                <a:gd name="connsiteX5" fmla="*/ 153321 w 223662"/>
                <a:gd name="connsiteY5" fmla="*/ 206351 h 273911"/>
                <a:gd name="connsiteX6" fmla="*/ 162005 w 223662"/>
                <a:gd name="connsiteY6" fmla="*/ 184613 h 273911"/>
                <a:gd name="connsiteX7" fmla="*/ 223662 w 223662"/>
                <a:gd name="connsiteY7" fmla="*/ 196854 h 273911"/>
                <a:gd name="connsiteX8" fmla="*/ 133172 w 223662"/>
                <a:gd name="connsiteY8" fmla="*/ 273912 h 273911"/>
                <a:gd name="connsiteX9" fmla="*/ 0 w 223662"/>
                <a:gd name="connsiteY9" fmla="*/ 273912 h 273911"/>
                <a:gd name="connsiteX10" fmla="*/ 0 w 223662"/>
                <a:gd name="connsiteY10" fmla="*/ 217400 h 273911"/>
                <a:gd name="connsiteX11" fmla="*/ 11465 w 223662"/>
                <a:gd name="connsiteY11" fmla="*/ 217400 h 273911"/>
                <a:gd name="connsiteX12" fmla="*/ 48206 w 223662"/>
                <a:gd name="connsiteY12" fmla="*/ 182627 h 273911"/>
                <a:gd name="connsiteX13" fmla="*/ 44649 w 223662"/>
                <a:gd name="connsiteY13" fmla="*/ 155364 h 273911"/>
                <a:gd name="connsiteX14" fmla="*/ 11465 w 223662"/>
                <a:gd name="connsiteY14" fmla="*/ 155364 h 273911"/>
                <a:gd name="connsiteX15" fmla="*/ 11465 w 223662"/>
                <a:gd name="connsiteY15" fmla="*/ 108747 h 273911"/>
                <a:gd name="connsiteX16" fmla="*/ 36836 w 223662"/>
                <a:gd name="connsiteY16" fmla="*/ 108747 h 273911"/>
                <a:gd name="connsiteX17" fmla="*/ 33979 w 223662"/>
                <a:gd name="connsiteY17" fmla="*/ 79820 h 273911"/>
                <a:gd name="connsiteX18" fmla="*/ 57685 w 223662"/>
                <a:gd name="connsiteY18" fmla="*/ 25673 h 273911"/>
                <a:gd name="connsiteX19" fmla="*/ 130788 w 223662"/>
                <a:gd name="connsiteY19" fmla="*/ 0 h 273911"/>
                <a:gd name="connsiteX20" fmla="*/ 190857 w 223662"/>
                <a:gd name="connsiteY20" fmla="*/ 18919 h 273911"/>
                <a:gd name="connsiteX21" fmla="*/ 215357 w 223662"/>
                <a:gd name="connsiteY21" fmla="*/ 55679 h 273911"/>
                <a:gd name="connsiteX22" fmla="*/ 156878 w 223662"/>
                <a:gd name="connsiteY22" fmla="*/ 76225 h 273911"/>
                <a:gd name="connsiteX23" fmla="*/ 133569 w 223662"/>
                <a:gd name="connsiteY23" fmla="*/ 54487 h 273911"/>
                <a:gd name="connsiteX24" fmla="*/ 111831 w 223662"/>
                <a:gd name="connsiteY24" fmla="*/ 77417 h 273911"/>
                <a:gd name="connsiteX25" fmla="*/ 115785 w 223662"/>
                <a:gd name="connsiteY25" fmla="*/ 108634 h 273911"/>
                <a:gd name="connsiteX26" fmla="*/ 156878 w 223662"/>
                <a:gd name="connsiteY26" fmla="*/ 108634 h 27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3662" h="273911">
                  <a:moveTo>
                    <a:pt x="156878" y="155364"/>
                  </a:moveTo>
                  <a:lnTo>
                    <a:pt x="121707" y="155364"/>
                  </a:lnTo>
                  <a:lnTo>
                    <a:pt x="121707" y="160907"/>
                  </a:lnTo>
                  <a:cubicBezTo>
                    <a:pt x="122038" y="182984"/>
                    <a:pt x="111933" y="203922"/>
                    <a:pt x="94444" y="217400"/>
                  </a:cubicBezTo>
                  <a:lnTo>
                    <a:pt x="126834" y="217400"/>
                  </a:lnTo>
                  <a:cubicBezTo>
                    <a:pt x="137504" y="217400"/>
                    <a:pt x="147399" y="213465"/>
                    <a:pt x="153321" y="206351"/>
                  </a:cubicBezTo>
                  <a:cubicBezTo>
                    <a:pt x="157672" y="202000"/>
                    <a:pt x="159640" y="196892"/>
                    <a:pt x="162005" y="184613"/>
                  </a:cubicBezTo>
                  <a:lnTo>
                    <a:pt x="223662" y="196854"/>
                  </a:lnTo>
                  <a:cubicBezTo>
                    <a:pt x="212595" y="246252"/>
                    <a:pt x="179789" y="273912"/>
                    <a:pt x="133172" y="273912"/>
                  </a:cubicBezTo>
                  <a:lnTo>
                    <a:pt x="0" y="273912"/>
                  </a:lnTo>
                  <a:lnTo>
                    <a:pt x="0" y="217400"/>
                  </a:lnTo>
                  <a:lnTo>
                    <a:pt x="11465" y="217400"/>
                  </a:lnTo>
                  <a:cubicBezTo>
                    <a:pt x="34773" y="217400"/>
                    <a:pt x="48206" y="204365"/>
                    <a:pt x="48206" y="182627"/>
                  </a:cubicBezTo>
                  <a:cubicBezTo>
                    <a:pt x="47990" y="173440"/>
                    <a:pt x="46798" y="164300"/>
                    <a:pt x="44649" y="155364"/>
                  </a:cubicBezTo>
                  <a:lnTo>
                    <a:pt x="11465" y="155364"/>
                  </a:lnTo>
                  <a:lnTo>
                    <a:pt x="11465" y="108747"/>
                  </a:lnTo>
                  <a:lnTo>
                    <a:pt x="36836" y="108747"/>
                  </a:lnTo>
                  <a:cubicBezTo>
                    <a:pt x="34851" y="99235"/>
                    <a:pt x="33894" y="89537"/>
                    <a:pt x="33979" y="79820"/>
                  </a:cubicBezTo>
                  <a:cubicBezTo>
                    <a:pt x="33979" y="57685"/>
                    <a:pt x="41887" y="39503"/>
                    <a:pt x="57685" y="25673"/>
                  </a:cubicBezTo>
                  <a:cubicBezTo>
                    <a:pt x="76604" y="9479"/>
                    <a:pt x="103091" y="0"/>
                    <a:pt x="130788" y="0"/>
                  </a:cubicBezTo>
                  <a:cubicBezTo>
                    <a:pt x="153718" y="0"/>
                    <a:pt x="174662" y="6716"/>
                    <a:pt x="190857" y="18919"/>
                  </a:cubicBezTo>
                  <a:cubicBezTo>
                    <a:pt x="202719" y="28379"/>
                    <a:pt x="208243" y="37100"/>
                    <a:pt x="215357" y="55679"/>
                  </a:cubicBezTo>
                  <a:lnTo>
                    <a:pt x="156878" y="76225"/>
                  </a:lnTo>
                  <a:cubicBezTo>
                    <a:pt x="149764" y="59198"/>
                    <a:pt x="145015" y="54487"/>
                    <a:pt x="133569" y="54487"/>
                  </a:cubicBezTo>
                  <a:cubicBezTo>
                    <a:pt x="120118" y="54487"/>
                    <a:pt x="111831" y="63587"/>
                    <a:pt x="111831" y="77417"/>
                  </a:cubicBezTo>
                  <a:cubicBezTo>
                    <a:pt x="112259" y="87915"/>
                    <a:pt x="113581" y="98361"/>
                    <a:pt x="115785" y="108634"/>
                  </a:cubicBezTo>
                  <a:lnTo>
                    <a:pt x="156878" y="108634"/>
                  </a:lnTo>
                  <a:close/>
                </a:path>
              </a:pathLst>
            </a:custGeom>
            <a:solidFill>
              <a:schemeClr val="bg2"/>
            </a:solidFill>
            <a:ln w="1886" cap="flat">
              <a:solidFill>
                <a:schemeClr val="bg2"/>
              </a:solidFill>
              <a:prstDash val="solid"/>
              <a:miter/>
            </a:ln>
          </p:spPr>
          <p:txBody>
            <a:bodyPr rtlCol="0" anchor="ctr"/>
            <a:lstStyle/>
            <a:p>
              <a:endParaRPr lang="en-GB" dirty="0"/>
            </a:p>
          </p:txBody>
        </p:sp>
        <p:sp>
          <p:nvSpPr>
            <p:cNvPr id="102" name="Freeform: Shape 101">
              <a:extLst>
                <a:ext uri="{FF2B5EF4-FFF2-40B4-BE49-F238E27FC236}">
                  <a16:creationId xmlns:a16="http://schemas.microsoft.com/office/drawing/2014/main" id="{3231E3A3-04CD-4119-57CB-44F7464BBD50}"/>
                </a:ext>
              </a:extLst>
            </p:cNvPr>
            <p:cNvSpPr/>
            <p:nvPr/>
          </p:nvSpPr>
          <p:spPr>
            <a:xfrm>
              <a:off x="964561" y="9091515"/>
              <a:ext cx="241745" cy="296056"/>
            </a:xfrm>
            <a:custGeom>
              <a:avLst/>
              <a:gdLst>
                <a:gd name="connsiteX0" fmla="*/ 156878 w 223662"/>
                <a:gd name="connsiteY0" fmla="*/ 155364 h 273911"/>
                <a:gd name="connsiteX1" fmla="*/ 121707 w 223662"/>
                <a:gd name="connsiteY1" fmla="*/ 155364 h 273911"/>
                <a:gd name="connsiteX2" fmla="*/ 121707 w 223662"/>
                <a:gd name="connsiteY2" fmla="*/ 160907 h 273911"/>
                <a:gd name="connsiteX3" fmla="*/ 94444 w 223662"/>
                <a:gd name="connsiteY3" fmla="*/ 217400 h 273911"/>
                <a:gd name="connsiteX4" fmla="*/ 126834 w 223662"/>
                <a:gd name="connsiteY4" fmla="*/ 217400 h 273911"/>
                <a:gd name="connsiteX5" fmla="*/ 153321 w 223662"/>
                <a:gd name="connsiteY5" fmla="*/ 206351 h 273911"/>
                <a:gd name="connsiteX6" fmla="*/ 162005 w 223662"/>
                <a:gd name="connsiteY6" fmla="*/ 184613 h 273911"/>
                <a:gd name="connsiteX7" fmla="*/ 223662 w 223662"/>
                <a:gd name="connsiteY7" fmla="*/ 196854 h 273911"/>
                <a:gd name="connsiteX8" fmla="*/ 133172 w 223662"/>
                <a:gd name="connsiteY8" fmla="*/ 273912 h 273911"/>
                <a:gd name="connsiteX9" fmla="*/ 0 w 223662"/>
                <a:gd name="connsiteY9" fmla="*/ 273912 h 273911"/>
                <a:gd name="connsiteX10" fmla="*/ 0 w 223662"/>
                <a:gd name="connsiteY10" fmla="*/ 217400 h 273911"/>
                <a:gd name="connsiteX11" fmla="*/ 11465 w 223662"/>
                <a:gd name="connsiteY11" fmla="*/ 217400 h 273911"/>
                <a:gd name="connsiteX12" fmla="*/ 48206 w 223662"/>
                <a:gd name="connsiteY12" fmla="*/ 182627 h 273911"/>
                <a:gd name="connsiteX13" fmla="*/ 44649 w 223662"/>
                <a:gd name="connsiteY13" fmla="*/ 155364 h 273911"/>
                <a:gd name="connsiteX14" fmla="*/ 11465 w 223662"/>
                <a:gd name="connsiteY14" fmla="*/ 155364 h 273911"/>
                <a:gd name="connsiteX15" fmla="*/ 11465 w 223662"/>
                <a:gd name="connsiteY15" fmla="*/ 108747 h 273911"/>
                <a:gd name="connsiteX16" fmla="*/ 36836 w 223662"/>
                <a:gd name="connsiteY16" fmla="*/ 108747 h 273911"/>
                <a:gd name="connsiteX17" fmla="*/ 33979 w 223662"/>
                <a:gd name="connsiteY17" fmla="*/ 79820 h 273911"/>
                <a:gd name="connsiteX18" fmla="*/ 57685 w 223662"/>
                <a:gd name="connsiteY18" fmla="*/ 25673 h 273911"/>
                <a:gd name="connsiteX19" fmla="*/ 130788 w 223662"/>
                <a:gd name="connsiteY19" fmla="*/ 0 h 273911"/>
                <a:gd name="connsiteX20" fmla="*/ 190857 w 223662"/>
                <a:gd name="connsiteY20" fmla="*/ 18919 h 273911"/>
                <a:gd name="connsiteX21" fmla="*/ 215357 w 223662"/>
                <a:gd name="connsiteY21" fmla="*/ 55679 h 273911"/>
                <a:gd name="connsiteX22" fmla="*/ 156878 w 223662"/>
                <a:gd name="connsiteY22" fmla="*/ 76225 h 273911"/>
                <a:gd name="connsiteX23" fmla="*/ 133569 w 223662"/>
                <a:gd name="connsiteY23" fmla="*/ 54487 h 273911"/>
                <a:gd name="connsiteX24" fmla="*/ 111831 w 223662"/>
                <a:gd name="connsiteY24" fmla="*/ 77417 h 273911"/>
                <a:gd name="connsiteX25" fmla="*/ 115785 w 223662"/>
                <a:gd name="connsiteY25" fmla="*/ 108634 h 273911"/>
                <a:gd name="connsiteX26" fmla="*/ 156878 w 223662"/>
                <a:gd name="connsiteY26" fmla="*/ 108634 h 27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3662" h="273911">
                  <a:moveTo>
                    <a:pt x="156878" y="155364"/>
                  </a:moveTo>
                  <a:lnTo>
                    <a:pt x="121707" y="155364"/>
                  </a:lnTo>
                  <a:lnTo>
                    <a:pt x="121707" y="160907"/>
                  </a:lnTo>
                  <a:cubicBezTo>
                    <a:pt x="122038" y="182984"/>
                    <a:pt x="111933" y="203922"/>
                    <a:pt x="94444" y="217400"/>
                  </a:cubicBezTo>
                  <a:lnTo>
                    <a:pt x="126834" y="217400"/>
                  </a:lnTo>
                  <a:cubicBezTo>
                    <a:pt x="137504" y="217400"/>
                    <a:pt x="147399" y="213465"/>
                    <a:pt x="153321" y="206351"/>
                  </a:cubicBezTo>
                  <a:cubicBezTo>
                    <a:pt x="157672" y="202000"/>
                    <a:pt x="159640" y="196892"/>
                    <a:pt x="162005" y="184613"/>
                  </a:cubicBezTo>
                  <a:lnTo>
                    <a:pt x="223662" y="196854"/>
                  </a:lnTo>
                  <a:cubicBezTo>
                    <a:pt x="212595" y="246252"/>
                    <a:pt x="179789" y="273912"/>
                    <a:pt x="133172" y="273912"/>
                  </a:cubicBezTo>
                  <a:lnTo>
                    <a:pt x="0" y="273912"/>
                  </a:lnTo>
                  <a:lnTo>
                    <a:pt x="0" y="217400"/>
                  </a:lnTo>
                  <a:lnTo>
                    <a:pt x="11465" y="217400"/>
                  </a:lnTo>
                  <a:cubicBezTo>
                    <a:pt x="34773" y="217400"/>
                    <a:pt x="48206" y="204365"/>
                    <a:pt x="48206" y="182627"/>
                  </a:cubicBezTo>
                  <a:cubicBezTo>
                    <a:pt x="47990" y="173440"/>
                    <a:pt x="46798" y="164300"/>
                    <a:pt x="44649" y="155364"/>
                  </a:cubicBezTo>
                  <a:lnTo>
                    <a:pt x="11465" y="155364"/>
                  </a:lnTo>
                  <a:lnTo>
                    <a:pt x="11465" y="108747"/>
                  </a:lnTo>
                  <a:lnTo>
                    <a:pt x="36836" y="108747"/>
                  </a:lnTo>
                  <a:cubicBezTo>
                    <a:pt x="34851" y="99235"/>
                    <a:pt x="33894" y="89537"/>
                    <a:pt x="33979" y="79820"/>
                  </a:cubicBezTo>
                  <a:cubicBezTo>
                    <a:pt x="33979" y="57685"/>
                    <a:pt x="41887" y="39503"/>
                    <a:pt x="57685" y="25673"/>
                  </a:cubicBezTo>
                  <a:cubicBezTo>
                    <a:pt x="76604" y="9479"/>
                    <a:pt x="103091" y="0"/>
                    <a:pt x="130788" y="0"/>
                  </a:cubicBezTo>
                  <a:cubicBezTo>
                    <a:pt x="153718" y="0"/>
                    <a:pt x="174662" y="6716"/>
                    <a:pt x="190857" y="18919"/>
                  </a:cubicBezTo>
                  <a:cubicBezTo>
                    <a:pt x="202719" y="28379"/>
                    <a:pt x="208243" y="37100"/>
                    <a:pt x="215357" y="55679"/>
                  </a:cubicBezTo>
                  <a:lnTo>
                    <a:pt x="156878" y="76225"/>
                  </a:lnTo>
                  <a:cubicBezTo>
                    <a:pt x="149764" y="59198"/>
                    <a:pt x="145015" y="54487"/>
                    <a:pt x="133569" y="54487"/>
                  </a:cubicBezTo>
                  <a:cubicBezTo>
                    <a:pt x="120118" y="54487"/>
                    <a:pt x="111831" y="63587"/>
                    <a:pt x="111831" y="77417"/>
                  </a:cubicBezTo>
                  <a:cubicBezTo>
                    <a:pt x="112259" y="87915"/>
                    <a:pt x="113581" y="98361"/>
                    <a:pt x="115785" y="108634"/>
                  </a:cubicBezTo>
                  <a:lnTo>
                    <a:pt x="156878" y="108634"/>
                  </a:lnTo>
                  <a:close/>
                </a:path>
              </a:pathLst>
            </a:custGeom>
            <a:solidFill>
              <a:schemeClr val="bg2"/>
            </a:solidFill>
            <a:ln w="1886" cap="flat">
              <a:solidFill>
                <a:schemeClr val="bg2"/>
              </a:solidFill>
              <a:prstDash val="solid"/>
              <a:miter/>
            </a:ln>
          </p:spPr>
          <p:txBody>
            <a:bodyPr rtlCol="0" anchor="ctr"/>
            <a:lstStyle/>
            <a:p>
              <a:endParaRPr lang="en-GB" dirty="0"/>
            </a:p>
          </p:txBody>
        </p:sp>
        <p:pic>
          <p:nvPicPr>
            <p:cNvPr id="103" name="Graphic 102">
              <a:extLst>
                <a:ext uri="{FF2B5EF4-FFF2-40B4-BE49-F238E27FC236}">
                  <a16:creationId xmlns:a16="http://schemas.microsoft.com/office/drawing/2014/main" id="{36A3DCE4-2FA6-24ED-0662-A76555A695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38387" y="9130705"/>
              <a:ext cx="441243" cy="410601"/>
            </a:xfrm>
            <a:prstGeom prst="rect">
              <a:avLst/>
            </a:prstGeom>
          </p:spPr>
        </p:pic>
        <p:pic>
          <p:nvPicPr>
            <p:cNvPr id="35" name="Graphic 34">
              <a:extLst>
                <a:ext uri="{FF2B5EF4-FFF2-40B4-BE49-F238E27FC236}">
                  <a16:creationId xmlns:a16="http://schemas.microsoft.com/office/drawing/2014/main" id="{FF56002B-FA4A-55F3-1A85-4026E69844B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52627" y="7002463"/>
              <a:ext cx="490896" cy="467634"/>
            </a:xfrm>
            <a:prstGeom prst="rect">
              <a:avLst/>
            </a:prstGeom>
          </p:spPr>
        </p:pic>
        <p:pic>
          <p:nvPicPr>
            <p:cNvPr id="105" name="Graphic 104">
              <a:extLst>
                <a:ext uri="{FF2B5EF4-FFF2-40B4-BE49-F238E27FC236}">
                  <a16:creationId xmlns:a16="http://schemas.microsoft.com/office/drawing/2014/main" id="{80BCC99D-DC99-F519-CA16-BE8AF295928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639470" y="7002463"/>
              <a:ext cx="490896" cy="467634"/>
            </a:xfrm>
            <a:prstGeom prst="rect">
              <a:avLst/>
            </a:prstGeom>
          </p:spPr>
        </p:pic>
        <p:pic>
          <p:nvPicPr>
            <p:cNvPr id="37" name="Graphic 36">
              <a:extLst>
                <a:ext uri="{FF2B5EF4-FFF2-40B4-BE49-F238E27FC236}">
                  <a16:creationId xmlns:a16="http://schemas.microsoft.com/office/drawing/2014/main" id="{948546C2-E6D2-C226-54A4-626A223BEBF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2840748" y="8551161"/>
              <a:ext cx="388720" cy="466464"/>
            </a:xfrm>
            <a:prstGeom prst="rect">
              <a:avLst/>
            </a:prstGeom>
          </p:spPr>
        </p:pic>
        <p:sp>
          <p:nvSpPr>
            <p:cNvPr id="38" name="Rectangle 37">
              <a:extLst>
                <a:ext uri="{FF2B5EF4-FFF2-40B4-BE49-F238E27FC236}">
                  <a16:creationId xmlns:a16="http://schemas.microsoft.com/office/drawing/2014/main" id="{D353AEC4-C96B-7ED8-75EA-C8F67601D2D6}"/>
                </a:ext>
              </a:extLst>
            </p:cNvPr>
            <p:cNvSpPr/>
            <p:nvPr/>
          </p:nvSpPr>
          <p:spPr>
            <a:xfrm>
              <a:off x="22791390" y="8509653"/>
              <a:ext cx="487437" cy="564489"/>
            </a:xfrm>
            <a:prstGeom prst="rect">
              <a:avLst/>
            </a:prstGeom>
            <a:noFill/>
            <a:ln w="25400">
              <a:solidFill>
                <a:schemeClr val="tx1">
                  <a:lumMod val="20000"/>
                  <a:lumOff val="8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7" name="Graphic 106">
              <a:extLst>
                <a:ext uri="{FF2B5EF4-FFF2-40B4-BE49-F238E27FC236}">
                  <a16:creationId xmlns:a16="http://schemas.microsoft.com/office/drawing/2014/main" id="{1A001AD7-F9E7-A5AC-CB87-F6AADE544AA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2843076" y="7626964"/>
              <a:ext cx="388720" cy="466464"/>
            </a:xfrm>
            <a:prstGeom prst="rect">
              <a:avLst/>
            </a:prstGeom>
          </p:spPr>
        </p:pic>
        <p:sp>
          <p:nvSpPr>
            <p:cNvPr id="108" name="Rectangle 107">
              <a:extLst>
                <a:ext uri="{FF2B5EF4-FFF2-40B4-BE49-F238E27FC236}">
                  <a16:creationId xmlns:a16="http://schemas.microsoft.com/office/drawing/2014/main" id="{3C8CDA06-583B-BE24-DDCC-E16FA4975149}"/>
                </a:ext>
              </a:extLst>
            </p:cNvPr>
            <p:cNvSpPr/>
            <p:nvPr/>
          </p:nvSpPr>
          <p:spPr>
            <a:xfrm>
              <a:off x="22793718" y="7585456"/>
              <a:ext cx="487437" cy="564489"/>
            </a:xfrm>
            <a:prstGeom prst="rect">
              <a:avLst/>
            </a:prstGeom>
            <a:noFill/>
            <a:ln w="25400">
              <a:solidFill>
                <a:schemeClr val="tx1">
                  <a:lumMod val="20000"/>
                  <a:lumOff val="8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9" name="Rectangle 108">
              <a:extLst>
                <a:ext uri="{FF2B5EF4-FFF2-40B4-BE49-F238E27FC236}">
                  <a16:creationId xmlns:a16="http://schemas.microsoft.com/office/drawing/2014/main" id="{5EE88E24-6276-E4C6-453B-0F5CE7A11EE3}"/>
                </a:ext>
              </a:extLst>
            </p:cNvPr>
            <p:cNvSpPr/>
            <p:nvPr/>
          </p:nvSpPr>
          <p:spPr>
            <a:xfrm>
              <a:off x="848370" y="8968082"/>
              <a:ext cx="487437" cy="564489"/>
            </a:xfrm>
            <a:prstGeom prst="rect">
              <a:avLst/>
            </a:prstGeom>
            <a:noFill/>
            <a:ln w="25400">
              <a:solidFill>
                <a:schemeClr val="tx1">
                  <a:lumMod val="20000"/>
                  <a:lumOff val="8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0" name="Rectangle 109">
              <a:extLst>
                <a:ext uri="{FF2B5EF4-FFF2-40B4-BE49-F238E27FC236}">
                  <a16:creationId xmlns:a16="http://schemas.microsoft.com/office/drawing/2014/main" id="{2F0790D2-0089-0CDA-2661-6F27A369B094}"/>
                </a:ext>
              </a:extLst>
            </p:cNvPr>
            <p:cNvSpPr/>
            <p:nvPr/>
          </p:nvSpPr>
          <p:spPr>
            <a:xfrm>
              <a:off x="7109087" y="7819047"/>
              <a:ext cx="710048" cy="644218"/>
            </a:xfrm>
            <a:prstGeom prst="rect">
              <a:avLst/>
            </a:prstGeom>
            <a:noFill/>
            <a:ln w="25400">
              <a:solidFill>
                <a:schemeClr val="tx1">
                  <a:lumMod val="20000"/>
                  <a:lumOff val="8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2" name="Rectangle 111">
              <a:extLst>
                <a:ext uri="{FF2B5EF4-FFF2-40B4-BE49-F238E27FC236}">
                  <a16:creationId xmlns:a16="http://schemas.microsoft.com/office/drawing/2014/main" id="{E1E459DB-21A7-8811-97A2-B273171B4840}"/>
                </a:ext>
              </a:extLst>
            </p:cNvPr>
            <p:cNvSpPr/>
            <p:nvPr/>
          </p:nvSpPr>
          <p:spPr>
            <a:xfrm>
              <a:off x="9431744" y="7845772"/>
              <a:ext cx="710048" cy="644218"/>
            </a:xfrm>
            <a:prstGeom prst="rect">
              <a:avLst/>
            </a:prstGeom>
            <a:noFill/>
            <a:ln w="25400">
              <a:solidFill>
                <a:schemeClr val="tx1">
                  <a:lumMod val="20000"/>
                  <a:lumOff val="8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1" name="Connector: Elbow 40">
              <a:extLst>
                <a:ext uri="{FF2B5EF4-FFF2-40B4-BE49-F238E27FC236}">
                  <a16:creationId xmlns:a16="http://schemas.microsoft.com/office/drawing/2014/main" id="{B6D31720-3678-0957-B937-C8405A10ECAC}"/>
                </a:ext>
              </a:extLst>
            </p:cNvPr>
            <p:cNvCxnSpPr>
              <a:stCxn id="110" idx="0"/>
              <a:endCxn id="112" idx="0"/>
            </p:cNvCxnSpPr>
            <p:nvPr/>
          </p:nvCxnSpPr>
          <p:spPr>
            <a:xfrm rot="16200000" flipH="1">
              <a:off x="8612076" y="6671081"/>
              <a:ext cx="26725" cy="2322657"/>
            </a:xfrm>
            <a:prstGeom prst="bentConnector3">
              <a:avLst>
                <a:gd name="adj1" fmla="val -2145949"/>
              </a:avLst>
            </a:prstGeom>
            <a:ln w="25400">
              <a:solidFill>
                <a:schemeClr val="tx1">
                  <a:lumMod val="20000"/>
                  <a:lumOff val="80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F54B0B20-3FD1-C8A9-F1E6-6253C558D99E}"/>
                </a:ext>
              </a:extLst>
            </p:cNvPr>
            <p:cNvSpPr/>
            <p:nvPr/>
          </p:nvSpPr>
          <p:spPr>
            <a:xfrm>
              <a:off x="9634049" y="7110837"/>
              <a:ext cx="342900" cy="334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7" name="Graphic 76">
              <a:extLst>
                <a:ext uri="{FF2B5EF4-FFF2-40B4-BE49-F238E27FC236}">
                  <a16:creationId xmlns:a16="http://schemas.microsoft.com/office/drawing/2014/main" id="{235794ED-F094-66FF-5036-E1ED5625B7C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682175" y="7137885"/>
              <a:ext cx="267552" cy="267552"/>
            </a:xfrm>
            <a:prstGeom prst="rect">
              <a:avLst/>
            </a:prstGeom>
          </p:spPr>
        </p:pic>
        <p:cxnSp>
          <p:nvCxnSpPr>
            <p:cNvPr id="117" name="Straight Connector 116">
              <a:extLst>
                <a:ext uri="{FF2B5EF4-FFF2-40B4-BE49-F238E27FC236}">
                  <a16:creationId xmlns:a16="http://schemas.microsoft.com/office/drawing/2014/main" id="{2FDC34E8-045E-5904-BA0B-3C7568FBA588}"/>
                </a:ext>
              </a:extLst>
            </p:cNvPr>
            <p:cNvCxnSpPr>
              <a:cxnSpLocks/>
            </p:cNvCxnSpPr>
            <p:nvPr/>
          </p:nvCxnSpPr>
          <p:spPr>
            <a:xfrm flipV="1">
              <a:off x="23027087" y="7106914"/>
              <a:ext cx="0" cy="442285"/>
            </a:xfrm>
            <a:prstGeom prst="line">
              <a:avLst/>
            </a:prstGeom>
            <a:ln w="25400">
              <a:solidFill>
                <a:schemeClr val="tx1">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19" name="Graphic 118">
              <a:extLst>
                <a:ext uri="{FF2B5EF4-FFF2-40B4-BE49-F238E27FC236}">
                  <a16:creationId xmlns:a16="http://schemas.microsoft.com/office/drawing/2014/main" id="{E449466B-6750-F30F-64DA-09905AA1977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2853863" y="6834367"/>
              <a:ext cx="267552" cy="267552"/>
            </a:xfrm>
            <a:prstGeom prst="rect">
              <a:avLst/>
            </a:prstGeom>
          </p:spPr>
        </p:pic>
        <p:sp>
          <p:nvSpPr>
            <p:cNvPr id="120" name="TextBox 119">
              <a:extLst>
                <a:ext uri="{FF2B5EF4-FFF2-40B4-BE49-F238E27FC236}">
                  <a16:creationId xmlns:a16="http://schemas.microsoft.com/office/drawing/2014/main" id="{BD58492E-D13F-9181-E87A-035D2A54197B}"/>
                </a:ext>
              </a:extLst>
            </p:cNvPr>
            <p:cNvSpPr txBox="1"/>
            <p:nvPr/>
          </p:nvSpPr>
          <p:spPr>
            <a:xfrm>
              <a:off x="681366" y="9549794"/>
              <a:ext cx="778043" cy="307777"/>
            </a:xfrm>
            <a:prstGeom prst="rect">
              <a:avLst/>
            </a:prstGeom>
            <a:noFill/>
          </p:spPr>
          <p:txBody>
            <a:bodyPr wrap="square" rtlCol="0">
              <a:spAutoFit/>
            </a:bodyPr>
            <a:lstStyle/>
            <a:p>
              <a:pPr algn="ctr"/>
              <a:r>
                <a:rPr lang="en-US" sz="1400" dirty="0">
                  <a:solidFill>
                    <a:srgbClr val="333333"/>
                  </a:solidFill>
                </a:rPr>
                <a:t>Start</a:t>
              </a:r>
              <a:endParaRPr lang="en-GB" sz="1400" dirty="0">
                <a:solidFill>
                  <a:srgbClr val="333333"/>
                </a:solidFill>
              </a:endParaRPr>
            </a:p>
          </p:txBody>
        </p:sp>
        <p:sp>
          <p:nvSpPr>
            <p:cNvPr id="121" name="TextBox 120">
              <a:extLst>
                <a:ext uri="{FF2B5EF4-FFF2-40B4-BE49-F238E27FC236}">
                  <a16:creationId xmlns:a16="http://schemas.microsoft.com/office/drawing/2014/main" id="{5CF26CCB-4CE1-5283-83F0-B1D63037BF17}"/>
                </a:ext>
              </a:extLst>
            </p:cNvPr>
            <p:cNvSpPr txBox="1"/>
            <p:nvPr/>
          </p:nvSpPr>
          <p:spPr>
            <a:xfrm>
              <a:off x="1478107" y="9573713"/>
              <a:ext cx="958113" cy="307777"/>
            </a:xfrm>
            <a:prstGeom prst="rect">
              <a:avLst/>
            </a:prstGeom>
            <a:noFill/>
          </p:spPr>
          <p:txBody>
            <a:bodyPr wrap="square" rtlCol="0">
              <a:spAutoFit/>
            </a:bodyPr>
            <a:lstStyle/>
            <a:p>
              <a:pPr algn="ctr"/>
              <a:r>
                <a:rPr lang="en-US" sz="1400" dirty="0">
                  <a:solidFill>
                    <a:srgbClr val="333333"/>
                  </a:solidFill>
                </a:rPr>
                <a:t>Pay CGT</a:t>
              </a:r>
              <a:endParaRPr lang="en-GB" sz="1400" dirty="0">
                <a:solidFill>
                  <a:srgbClr val="333333"/>
                </a:solidFill>
              </a:endParaRPr>
            </a:p>
          </p:txBody>
        </p:sp>
        <p:sp>
          <p:nvSpPr>
            <p:cNvPr id="122" name="TextBox 121">
              <a:extLst>
                <a:ext uri="{FF2B5EF4-FFF2-40B4-BE49-F238E27FC236}">
                  <a16:creationId xmlns:a16="http://schemas.microsoft.com/office/drawing/2014/main" id="{B0A05151-FC18-3728-76EF-0D312833B464}"/>
                </a:ext>
              </a:extLst>
            </p:cNvPr>
            <p:cNvSpPr txBox="1"/>
            <p:nvPr/>
          </p:nvSpPr>
          <p:spPr>
            <a:xfrm>
              <a:off x="1896109" y="8394299"/>
              <a:ext cx="958113" cy="307777"/>
            </a:xfrm>
            <a:prstGeom prst="rect">
              <a:avLst/>
            </a:prstGeom>
            <a:noFill/>
          </p:spPr>
          <p:txBody>
            <a:bodyPr wrap="square" rtlCol="0">
              <a:spAutoFit/>
            </a:bodyPr>
            <a:lstStyle/>
            <a:p>
              <a:pPr algn="ctr"/>
              <a:r>
                <a:rPr lang="en-US" sz="1400" dirty="0">
                  <a:solidFill>
                    <a:srgbClr val="333333"/>
                  </a:solidFill>
                </a:rPr>
                <a:t>Earnout</a:t>
              </a:r>
              <a:endParaRPr lang="en-GB" sz="1400" dirty="0">
                <a:solidFill>
                  <a:srgbClr val="333333"/>
                </a:solidFill>
              </a:endParaRPr>
            </a:p>
          </p:txBody>
        </p:sp>
        <p:sp>
          <p:nvSpPr>
            <p:cNvPr id="123" name="TextBox 122">
              <a:extLst>
                <a:ext uri="{FF2B5EF4-FFF2-40B4-BE49-F238E27FC236}">
                  <a16:creationId xmlns:a16="http://schemas.microsoft.com/office/drawing/2014/main" id="{E88A6196-2756-09C6-8FFC-01F0E5102822}"/>
                </a:ext>
              </a:extLst>
            </p:cNvPr>
            <p:cNvSpPr txBox="1"/>
            <p:nvPr/>
          </p:nvSpPr>
          <p:spPr>
            <a:xfrm>
              <a:off x="2253011" y="7538483"/>
              <a:ext cx="1202422" cy="307777"/>
            </a:xfrm>
            <a:prstGeom prst="rect">
              <a:avLst/>
            </a:prstGeom>
            <a:noFill/>
          </p:spPr>
          <p:txBody>
            <a:bodyPr wrap="square" rtlCol="0">
              <a:spAutoFit/>
            </a:bodyPr>
            <a:lstStyle/>
            <a:p>
              <a:pPr algn="ctr"/>
              <a:r>
                <a:rPr lang="en-US" sz="1400" dirty="0">
                  <a:solidFill>
                    <a:srgbClr val="333333"/>
                  </a:solidFill>
                </a:rPr>
                <a:t>University 1</a:t>
              </a:r>
              <a:endParaRPr lang="en-GB" sz="1400" dirty="0">
                <a:solidFill>
                  <a:srgbClr val="333333"/>
                </a:solidFill>
              </a:endParaRPr>
            </a:p>
          </p:txBody>
        </p:sp>
        <p:sp>
          <p:nvSpPr>
            <p:cNvPr id="126" name="TextBox 125">
              <a:extLst>
                <a:ext uri="{FF2B5EF4-FFF2-40B4-BE49-F238E27FC236}">
                  <a16:creationId xmlns:a16="http://schemas.microsoft.com/office/drawing/2014/main" id="{9E5E4622-63B7-CF06-57B0-520BAD425CAF}"/>
                </a:ext>
              </a:extLst>
            </p:cNvPr>
            <p:cNvSpPr txBox="1"/>
            <p:nvPr/>
          </p:nvSpPr>
          <p:spPr>
            <a:xfrm>
              <a:off x="4607229" y="7538483"/>
              <a:ext cx="1202422" cy="307777"/>
            </a:xfrm>
            <a:prstGeom prst="rect">
              <a:avLst/>
            </a:prstGeom>
            <a:noFill/>
          </p:spPr>
          <p:txBody>
            <a:bodyPr wrap="square" rtlCol="0">
              <a:spAutoFit/>
            </a:bodyPr>
            <a:lstStyle/>
            <a:p>
              <a:pPr algn="ctr"/>
              <a:r>
                <a:rPr lang="en-US" sz="1400" dirty="0">
                  <a:solidFill>
                    <a:srgbClr val="333333"/>
                  </a:solidFill>
                </a:rPr>
                <a:t>University 2</a:t>
              </a:r>
              <a:endParaRPr lang="en-GB" sz="1400" dirty="0">
                <a:solidFill>
                  <a:srgbClr val="333333"/>
                </a:solidFill>
              </a:endParaRPr>
            </a:p>
          </p:txBody>
        </p:sp>
        <p:sp>
          <p:nvSpPr>
            <p:cNvPr id="127" name="TextBox 126">
              <a:extLst>
                <a:ext uri="{FF2B5EF4-FFF2-40B4-BE49-F238E27FC236}">
                  <a16:creationId xmlns:a16="http://schemas.microsoft.com/office/drawing/2014/main" id="{DF8519A4-D9E4-FB50-771A-925A514AC482}"/>
                </a:ext>
              </a:extLst>
            </p:cNvPr>
            <p:cNvSpPr txBox="1"/>
            <p:nvPr/>
          </p:nvSpPr>
          <p:spPr>
            <a:xfrm>
              <a:off x="4737299" y="8427390"/>
              <a:ext cx="958113" cy="307777"/>
            </a:xfrm>
            <a:prstGeom prst="rect">
              <a:avLst/>
            </a:prstGeom>
            <a:noFill/>
          </p:spPr>
          <p:txBody>
            <a:bodyPr wrap="square" rtlCol="0">
              <a:spAutoFit/>
            </a:bodyPr>
            <a:lstStyle/>
            <a:p>
              <a:pPr algn="ctr"/>
              <a:r>
                <a:rPr lang="en-US" sz="1400" dirty="0">
                  <a:solidFill>
                    <a:srgbClr val="333333"/>
                  </a:solidFill>
                </a:rPr>
                <a:t>Earnout</a:t>
              </a:r>
              <a:endParaRPr lang="en-GB" sz="1400" dirty="0">
                <a:solidFill>
                  <a:srgbClr val="333333"/>
                </a:solidFill>
              </a:endParaRPr>
            </a:p>
          </p:txBody>
        </p:sp>
        <p:sp>
          <p:nvSpPr>
            <p:cNvPr id="128" name="TextBox 127">
              <a:extLst>
                <a:ext uri="{FF2B5EF4-FFF2-40B4-BE49-F238E27FC236}">
                  <a16:creationId xmlns:a16="http://schemas.microsoft.com/office/drawing/2014/main" id="{290D25BB-C959-4A45-F278-9ABFD1DEB080}"/>
                </a:ext>
              </a:extLst>
            </p:cNvPr>
            <p:cNvSpPr txBox="1"/>
            <p:nvPr/>
          </p:nvSpPr>
          <p:spPr>
            <a:xfrm>
              <a:off x="2721781" y="9567105"/>
              <a:ext cx="1275588" cy="307777"/>
            </a:xfrm>
            <a:prstGeom prst="rect">
              <a:avLst/>
            </a:prstGeom>
            <a:noFill/>
          </p:spPr>
          <p:txBody>
            <a:bodyPr wrap="square" rtlCol="0">
              <a:spAutoFit/>
            </a:bodyPr>
            <a:lstStyle/>
            <a:p>
              <a:pPr algn="ctr"/>
              <a:r>
                <a:rPr lang="en-US" sz="1400" dirty="0">
                  <a:solidFill>
                    <a:srgbClr val="333333"/>
                  </a:solidFill>
                </a:rPr>
                <a:t>London Flat</a:t>
              </a:r>
              <a:endParaRPr lang="en-GB" sz="1400" dirty="0">
                <a:solidFill>
                  <a:srgbClr val="333333"/>
                </a:solidFill>
              </a:endParaRPr>
            </a:p>
          </p:txBody>
        </p:sp>
        <p:sp>
          <p:nvSpPr>
            <p:cNvPr id="129" name="TextBox 128">
              <a:extLst>
                <a:ext uri="{FF2B5EF4-FFF2-40B4-BE49-F238E27FC236}">
                  <a16:creationId xmlns:a16="http://schemas.microsoft.com/office/drawing/2014/main" id="{F3C6968A-A805-5343-17BD-F8AFB3B82BE4}"/>
                </a:ext>
              </a:extLst>
            </p:cNvPr>
            <p:cNvSpPr txBox="1"/>
            <p:nvPr/>
          </p:nvSpPr>
          <p:spPr>
            <a:xfrm>
              <a:off x="3970239" y="9558670"/>
              <a:ext cx="1275588" cy="307777"/>
            </a:xfrm>
            <a:prstGeom prst="rect">
              <a:avLst/>
            </a:prstGeom>
            <a:noFill/>
          </p:spPr>
          <p:txBody>
            <a:bodyPr wrap="square" rtlCol="0">
              <a:spAutoFit/>
            </a:bodyPr>
            <a:lstStyle/>
            <a:p>
              <a:pPr algn="ctr"/>
              <a:r>
                <a:rPr lang="en-US" sz="1400" dirty="0">
                  <a:solidFill>
                    <a:srgbClr val="333333"/>
                  </a:solidFill>
                </a:rPr>
                <a:t>Graduation 1</a:t>
              </a:r>
              <a:endParaRPr lang="en-GB" sz="1400" dirty="0">
                <a:solidFill>
                  <a:srgbClr val="333333"/>
                </a:solidFill>
              </a:endParaRPr>
            </a:p>
          </p:txBody>
        </p:sp>
        <p:sp>
          <p:nvSpPr>
            <p:cNvPr id="130" name="TextBox 129">
              <a:extLst>
                <a:ext uri="{FF2B5EF4-FFF2-40B4-BE49-F238E27FC236}">
                  <a16:creationId xmlns:a16="http://schemas.microsoft.com/office/drawing/2014/main" id="{8FBF3D94-126C-6132-CFBC-DE48E1625B61}"/>
                </a:ext>
              </a:extLst>
            </p:cNvPr>
            <p:cNvSpPr txBox="1"/>
            <p:nvPr/>
          </p:nvSpPr>
          <p:spPr>
            <a:xfrm>
              <a:off x="5980396" y="9531124"/>
              <a:ext cx="1275588" cy="307777"/>
            </a:xfrm>
            <a:prstGeom prst="rect">
              <a:avLst/>
            </a:prstGeom>
            <a:noFill/>
          </p:spPr>
          <p:txBody>
            <a:bodyPr wrap="square" rtlCol="0">
              <a:spAutoFit/>
            </a:bodyPr>
            <a:lstStyle/>
            <a:p>
              <a:pPr algn="ctr"/>
              <a:r>
                <a:rPr lang="en-US" sz="1400" dirty="0">
                  <a:solidFill>
                    <a:srgbClr val="333333"/>
                  </a:solidFill>
                </a:rPr>
                <a:t>Graduation 2</a:t>
              </a:r>
              <a:endParaRPr lang="en-GB" sz="1400" dirty="0">
                <a:solidFill>
                  <a:srgbClr val="333333"/>
                </a:solidFill>
              </a:endParaRPr>
            </a:p>
          </p:txBody>
        </p:sp>
        <p:sp>
          <p:nvSpPr>
            <p:cNvPr id="131" name="TextBox 130">
              <a:extLst>
                <a:ext uri="{FF2B5EF4-FFF2-40B4-BE49-F238E27FC236}">
                  <a16:creationId xmlns:a16="http://schemas.microsoft.com/office/drawing/2014/main" id="{A4DF3EBD-172A-EAE0-8D3A-FCB163DCC50D}"/>
                </a:ext>
              </a:extLst>
            </p:cNvPr>
            <p:cNvSpPr txBox="1"/>
            <p:nvPr/>
          </p:nvSpPr>
          <p:spPr>
            <a:xfrm>
              <a:off x="6873200" y="8494817"/>
              <a:ext cx="1275588" cy="307777"/>
            </a:xfrm>
            <a:prstGeom prst="rect">
              <a:avLst/>
            </a:prstGeom>
            <a:noFill/>
          </p:spPr>
          <p:txBody>
            <a:bodyPr wrap="square" rtlCol="0">
              <a:spAutoFit/>
            </a:bodyPr>
            <a:lstStyle/>
            <a:p>
              <a:pPr algn="ctr"/>
              <a:r>
                <a:rPr lang="en-US" sz="1400" dirty="0">
                  <a:solidFill>
                    <a:srgbClr val="333333"/>
                  </a:solidFill>
                </a:rPr>
                <a:t>Retirement</a:t>
              </a:r>
              <a:endParaRPr lang="en-GB" sz="1400" dirty="0">
                <a:solidFill>
                  <a:srgbClr val="333333"/>
                </a:solidFill>
              </a:endParaRPr>
            </a:p>
          </p:txBody>
        </p:sp>
        <p:sp>
          <p:nvSpPr>
            <p:cNvPr id="134" name="TextBox 133">
              <a:extLst>
                <a:ext uri="{FF2B5EF4-FFF2-40B4-BE49-F238E27FC236}">
                  <a16:creationId xmlns:a16="http://schemas.microsoft.com/office/drawing/2014/main" id="{082531D8-EEDA-E75E-BB29-DD5454A9C5F0}"/>
                </a:ext>
              </a:extLst>
            </p:cNvPr>
            <p:cNvSpPr txBox="1"/>
            <p:nvPr/>
          </p:nvSpPr>
          <p:spPr>
            <a:xfrm>
              <a:off x="9148974" y="8528679"/>
              <a:ext cx="1275588" cy="307777"/>
            </a:xfrm>
            <a:prstGeom prst="rect">
              <a:avLst/>
            </a:prstGeom>
            <a:noFill/>
          </p:spPr>
          <p:txBody>
            <a:bodyPr wrap="square" rtlCol="0">
              <a:spAutoFit/>
            </a:bodyPr>
            <a:lstStyle/>
            <a:p>
              <a:pPr algn="ctr"/>
              <a:r>
                <a:rPr lang="en-US" sz="1400" dirty="0">
                  <a:solidFill>
                    <a:srgbClr val="333333"/>
                  </a:solidFill>
                </a:rPr>
                <a:t>Retirement</a:t>
              </a:r>
              <a:endParaRPr lang="en-GB" sz="1400" dirty="0">
                <a:solidFill>
                  <a:srgbClr val="333333"/>
                </a:solidFill>
              </a:endParaRPr>
            </a:p>
          </p:txBody>
        </p:sp>
        <p:sp>
          <p:nvSpPr>
            <p:cNvPr id="139" name="TextBox 138">
              <a:extLst>
                <a:ext uri="{FF2B5EF4-FFF2-40B4-BE49-F238E27FC236}">
                  <a16:creationId xmlns:a16="http://schemas.microsoft.com/office/drawing/2014/main" id="{8E81B1D7-779F-D6AF-42DA-A8DF536686B9}"/>
                </a:ext>
              </a:extLst>
            </p:cNvPr>
            <p:cNvSpPr txBox="1"/>
            <p:nvPr/>
          </p:nvSpPr>
          <p:spPr>
            <a:xfrm>
              <a:off x="7902839" y="9315681"/>
              <a:ext cx="1695574" cy="523220"/>
            </a:xfrm>
            <a:prstGeom prst="rect">
              <a:avLst/>
            </a:prstGeom>
            <a:noFill/>
          </p:spPr>
          <p:txBody>
            <a:bodyPr wrap="square" rtlCol="0">
              <a:spAutoFit/>
            </a:bodyPr>
            <a:lstStyle/>
            <a:p>
              <a:pPr algn="ctr"/>
              <a:r>
                <a:rPr lang="en-US" sz="1400" dirty="0">
                  <a:solidFill>
                    <a:srgbClr val="333333"/>
                  </a:solidFill>
                </a:rPr>
                <a:t>Children property ladder</a:t>
              </a:r>
              <a:endParaRPr lang="en-GB" sz="1400" dirty="0">
                <a:solidFill>
                  <a:srgbClr val="333333"/>
                </a:solidFill>
              </a:endParaRPr>
            </a:p>
          </p:txBody>
        </p:sp>
        <p:sp>
          <p:nvSpPr>
            <p:cNvPr id="140" name="TextBox 139">
              <a:extLst>
                <a:ext uri="{FF2B5EF4-FFF2-40B4-BE49-F238E27FC236}">
                  <a16:creationId xmlns:a16="http://schemas.microsoft.com/office/drawing/2014/main" id="{B0E5C42A-C475-5873-0FBF-19CDC1CDEFCA}"/>
                </a:ext>
              </a:extLst>
            </p:cNvPr>
            <p:cNvSpPr txBox="1"/>
            <p:nvPr/>
          </p:nvSpPr>
          <p:spPr>
            <a:xfrm>
              <a:off x="11443211" y="9313713"/>
              <a:ext cx="1275588" cy="523220"/>
            </a:xfrm>
            <a:prstGeom prst="rect">
              <a:avLst/>
            </a:prstGeom>
            <a:noFill/>
          </p:spPr>
          <p:txBody>
            <a:bodyPr wrap="square" rtlCol="0">
              <a:spAutoFit/>
            </a:bodyPr>
            <a:lstStyle/>
            <a:p>
              <a:pPr algn="ctr"/>
              <a:r>
                <a:rPr lang="en-US" sz="1400" dirty="0">
                  <a:solidFill>
                    <a:srgbClr val="333333"/>
                  </a:solidFill>
                </a:rPr>
                <a:t>Expenditure reduces</a:t>
              </a:r>
              <a:endParaRPr lang="en-GB" sz="1400" dirty="0">
                <a:solidFill>
                  <a:srgbClr val="333333"/>
                </a:solidFill>
              </a:endParaRPr>
            </a:p>
          </p:txBody>
        </p:sp>
        <p:sp>
          <p:nvSpPr>
            <p:cNvPr id="141" name="TextBox 140">
              <a:extLst>
                <a:ext uri="{FF2B5EF4-FFF2-40B4-BE49-F238E27FC236}">
                  <a16:creationId xmlns:a16="http://schemas.microsoft.com/office/drawing/2014/main" id="{2C8C14D7-0888-A31E-D8AB-84C90AEE40C5}"/>
                </a:ext>
              </a:extLst>
            </p:cNvPr>
            <p:cNvSpPr txBox="1"/>
            <p:nvPr/>
          </p:nvSpPr>
          <p:spPr>
            <a:xfrm>
              <a:off x="13747845" y="9565370"/>
              <a:ext cx="1275588" cy="307777"/>
            </a:xfrm>
            <a:prstGeom prst="rect">
              <a:avLst/>
            </a:prstGeom>
            <a:noFill/>
          </p:spPr>
          <p:txBody>
            <a:bodyPr wrap="square" rtlCol="0">
              <a:spAutoFit/>
            </a:bodyPr>
            <a:lstStyle/>
            <a:p>
              <a:pPr algn="ctr"/>
              <a:r>
                <a:rPr lang="en-US" sz="1400" dirty="0">
                  <a:solidFill>
                    <a:srgbClr val="333333"/>
                  </a:solidFill>
                </a:rPr>
                <a:t>Downsize</a:t>
              </a:r>
              <a:endParaRPr lang="en-GB" sz="1400" dirty="0">
                <a:solidFill>
                  <a:srgbClr val="333333"/>
                </a:solidFill>
              </a:endParaRPr>
            </a:p>
          </p:txBody>
        </p:sp>
        <p:sp>
          <p:nvSpPr>
            <p:cNvPr id="142" name="TextBox 141">
              <a:extLst>
                <a:ext uri="{FF2B5EF4-FFF2-40B4-BE49-F238E27FC236}">
                  <a16:creationId xmlns:a16="http://schemas.microsoft.com/office/drawing/2014/main" id="{54932005-5551-471D-E53B-86FD90C02F3C}"/>
                </a:ext>
              </a:extLst>
            </p:cNvPr>
            <p:cNvSpPr txBox="1"/>
            <p:nvPr/>
          </p:nvSpPr>
          <p:spPr>
            <a:xfrm>
              <a:off x="15900945" y="9383825"/>
              <a:ext cx="1445565" cy="523220"/>
            </a:xfrm>
            <a:prstGeom prst="rect">
              <a:avLst/>
            </a:prstGeom>
            <a:noFill/>
          </p:spPr>
          <p:txBody>
            <a:bodyPr wrap="square" rtlCol="0">
              <a:spAutoFit/>
            </a:bodyPr>
            <a:lstStyle/>
            <a:p>
              <a:pPr algn="ctr"/>
              <a:r>
                <a:rPr lang="en-US" sz="1400" dirty="0">
                  <a:solidFill>
                    <a:srgbClr val="333333"/>
                  </a:solidFill>
                </a:rPr>
                <a:t>Gifts to Grandchildren</a:t>
              </a:r>
              <a:endParaRPr lang="en-GB" sz="1400" dirty="0">
                <a:solidFill>
                  <a:srgbClr val="333333"/>
                </a:solidFill>
              </a:endParaRPr>
            </a:p>
          </p:txBody>
        </p:sp>
        <p:sp>
          <p:nvSpPr>
            <p:cNvPr id="143" name="TextBox 142">
              <a:extLst>
                <a:ext uri="{FF2B5EF4-FFF2-40B4-BE49-F238E27FC236}">
                  <a16:creationId xmlns:a16="http://schemas.microsoft.com/office/drawing/2014/main" id="{EE0839DC-CCF5-838B-7E4F-0069D796EA0D}"/>
                </a:ext>
              </a:extLst>
            </p:cNvPr>
            <p:cNvSpPr txBox="1"/>
            <p:nvPr/>
          </p:nvSpPr>
          <p:spPr>
            <a:xfrm>
              <a:off x="22415245" y="8165675"/>
              <a:ext cx="1275588" cy="307777"/>
            </a:xfrm>
            <a:prstGeom prst="rect">
              <a:avLst/>
            </a:prstGeom>
            <a:noFill/>
          </p:spPr>
          <p:txBody>
            <a:bodyPr wrap="square" rtlCol="0">
              <a:spAutoFit/>
            </a:bodyPr>
            <a:lstStyle/>
            <a:p>
              <a:pPr algn="ctr"/>
              <a:r>
                <a:rPr lang="en-US" sz="1400" dirty="0">
                  <a:solidFill>
                    <a:srgbClr val="333333"/>
                  </a:solidFill>
                </a:rPr>
                <a:t>Mortality</a:t>
              </a:r>
              <a:endParaRPr lang="en-GB" sz="1400" dirty="0">
                <a:solidFill>
                  <a:srgbClr val="333333"/>
                </a:solidFill>
              </a:endParaRPr>
            </a:p>
          </p:txBody>
        </p:sp>
        <p:sp>
          <p:nvSpPr>
            <p:cNvPr id="144" name="TextBox 143">
              <a:extLst>
                <a:ext uri="{FF2B5EF4-FFF2-40B4-BE49-F238E27FC236}">
                  <a16:creationId xmlns:a16="http://schemas.microsoft.com/office/drawing/2014/main" id="{9CA98BE6-8E73-C153-682F-3D3324156139}"/>
                </a:ext>
              </a:extLst>
            </p:cNvPr>
            <p:cNvSpPr txBox="1"/>
            <p:nvPr/>
          </p:nvSpPr>
          <p:spPr>
            <a:xfrm>
              <a:off x="22415245" y="9081032"/>
              <a:ext cx="1275588" cy="307777"/>
            </a:xfrm>
            <a:prstGeom prst="rect">
              <a:avLst/>
            </a:prstGeom>
            <a:noFill/>
          </p:spPr>
          <p:txBody>
            <a:bodyPr wrap="square" rtlCol="0">
              <a:spAutoFit/>
            </a:bodyPr>
            <a:lstStyle/>
            <a:p>
              <a:pPr algn="ctr"/>
              <a:r>
                <a:rPr lang="en-US" sz="1400" dirty="0">
                  <a:solidFill>
                    <a:srgbClr val="333333"/>
                  </a:solidFill>
                </a:rPr>
                <a:t>Mortality</a:t>
              </a:r>
              <a:endParaRPr lang="en-GB" sz="1400" dirty="0">
                <a:solidFill>
                  <a:srgbClr val="333333"/>
                </a:solidFill>
              </a:endParaRPr>
            </a:p>
          </p:txBody>
        </p:sp>
      </p:grpSp>
    </p:spTree>
    <p:extLst>
      <p:ext uri="{BB962C8B-B14F-4D97-AF65-F5344CB8AC3E}">
        <p14:creationId xmlns:p14="http://schemas.microsoft.com/office/powerpoint/2010/main" val="290167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par>
                                <p:cTn id="8" presetID="63" presetClass="path" presetSubtype="0" accel="50000" decel="50000" fill="hold" grpId="1" nodeType="withEffect">
                                  <p:stCondLst>
                                    <p:cond delay="0"/>
                                  </p:stCondLst>
                                  <p:childTnLst>
                                    <p:animMotion origin="layout" path="M -0.01738 4.25926E-6 L -7.29167E-7 4.25926E-6 " pathEditMode="relative" rAng="0" ptsTypes="AA">
                                      <p:cBhvr>
                                        <p:cTn id="9" dur="500" fill="hold"/>
                                        <p:tgtEl>
                                          <p:spTgt spid="73"/>
                                        </p:tgtEl>
                                        <p:attrNameLst>
                                          <p:attrName>ppt_x</p:attrName>
                                          <p:attrName>ppt_y</p:attrName>
                                        </p:attrNameLst>
                                      </p:cBhvr>
                                      <p:rCtr x="866"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45"/>
                                        </p:tgtEl>
                                        <p:attrNameLst>
                                          <p:attrName>style.visibility</p:attrName>
                                        </p:attrNameLst>
                                      </p:cBhvr>
                                      <p:to>
                                        <p:strVal val="visible"/>
                                      </p:to>
                                    </p:set>
                                    <p:animEffect transition="in" filter="fade">
                                      <p:cBhvr>
                                        <p:cTn id="17"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3" grpId="1"/>
      <p:bldP spid="7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99851-8646-B148-2E0B-0226CEF70682}"/>
              </a:ext>
            </a:extLst>
          </p:cNvPr>
          <p:cNvSpPr>
            <a:spLocks noGrp="1"/>
          </p:cNvSpPr>
          <p:nvPr>
            <p:ph type="title"/>
          </p:nvPr>
        </p:nvSpPr>
        <p:spPr/>
        <p:txBody>
          <a:bodyPr/>
          <a:lstStyle/>
          <a:p>
            <a:r>
              <a:rPr lang="en-US" dirty="0"/>
              <a:t>Today’s speakers</a:t>
            </a:r>
          </a:p>
        </p:txBody>
      </p:sp>
      <p:sp>
        <p:nvSpPr>
          <p:cNvPr id="3" name="Date Placeholder 2">
            <a:extLst>
              <a:ext uri="{FF2B5EF4-FFF2-40B4-BE49-F238E27FC236}">
                <a16:creationId xmlns:a16="http://schemas.microsoft.com/office/drawing/2014/main" id="{CD70D248-D849-6EAB-F356-7D673449CD9D}"/>
              </a:ext>
            </a:extLst>
          </p:cNvPr>
          <p:cNvSpPr>
            <a:spLocks noGrp="1"/>
          </p:cNvSpPr>
          <p:nvPr>
            <p:ph type="dt" sz="half" idx="10"/>
          </p:nvPr>
        </p:nvSpPr>
        <p:spPr/>
        <p:txBody>
          <a:bodyPr/>
          <a:lstStyle/>
          <a:p>
            <a:fld id="{63A062FC-E3AB-4502-B42D-369E49E40DCC}" type="datetime4">
              <a:rPr lang="en-GB" smtClean="0"/>
              <a:t>31 July 2024</a:t>
            </a:fld>
            <a:endParaRPr lang="de-DE"/>
          </a:p>
        </p:txBody>
      </p:sp>
      <p:sp>
        <p:nvSpPr>
          <p:cNvPr id="5" name="Slide Number Placeholder 4">
            <a:extLst>
              <a:ext uri="{FF2B5EF4-FFF2-40B4-BE49-F238E27FC236}">
                <a16:creationId xmlns:a16="http://schemas.microsoft.com/office/drawing/2014/main" id="{8B09DFCA-8961-CEC4-F2BA-87F0F9AA4461}"/>
              </a:ext>
            </a:extLst>
          </p:cNvPr>
          <p:cNvSpPr>
            <a:spLocks noGrp="1"/>
          </p:cNvSpPr>
          <p:nvPr>
            <p:ph type="sldNum" sz="quarter" idx="12"/>
          </p:nvPr>
        </p:nvSpPr>
        <p:spPr/>
        <p:txBody>
          <a:bodyPr/>
          <a:lstStyle/>
          <a:p>
            <a:fld id="{4CF15934-3EDC-49D4-8294-13D572B9231D}" type="slidenum">
              <a:rPr lang="de-DE" smtClean="0"/>
              <a:pPr/>
              <a:t>2</a:t>
            </a:fld>
            <a:endParaRPr lang="de-DE"/>
          </a:p>
        </p:txBody>
      </p:sp>
      <p:sp>
        <p:nvSpPr>
          <p:cNvPr id="7" name="Text Placeholder 6">
            <a:extLst>
              <a:ext uri="{FF2B5EF4-FFF2-40B4-BE49-F238E27FC236}">
                <a16:creationId xmlns:a16="http://schemas.microsoft.com/office/drawing/2014/main" id="{23A9D35C-E4F3-29A7-7782-C81317F5987D}"/>
              </a:ext>
            </a:extLst>
          </p:cNvPr>
          <p:cNvSpPr>
            <a:spLocks noGrp="1"/>
          </p:cNvSpPr>
          <p:nvPr>
            <p:ph type="body" sz="quarter" idx="14"/>
          </p:nvPr>
        </p:nvSpPr>
        <p:spPr>
          <a:xfrm>
            <a:off x="3846712" y="4834661"/>
            <a:ext cx="7637323" cy="596766"/>
          </a:xfrm>
        </p:spPr>
        <p:txBody>
          <a:bodyPr/>
          <a:lstStyle/>
          <a:p>
            <a:r>
              <a:rPr lang="en-US" dirty="0"/>
              <a:t>Malcolm Robinson</a:t>
            </a:r>
          </a:p>
        </p:txBody>
      </p:sp>
      <p:sp>
        <p:nvSpPr>
          <p:cNvPr id="8" name="Text Placeholder 7">
            <a:extLst>
              <a:ext uri="{FF2B5EF4-FFF2-40B4-BE49-F238E27FC236}">
                <a16:creationId xmlns:a16="http://schemas.microsoft.com/office/drawing/2014/main" id="{964DA917-C347-F5DB-C746-667EAE8E9F52}"/>
              </a:ext>
            </a:extLst>
          </p:cNvPr>
          <p:cNvSpPr>
            <a:spLocks noGrp="1"/>
          </p:cNvSpPr>
          <p:nvPr>
            <p:ph type="body" sz="quarter" idx="15"/>
          </p:nvPr>
        </p:nvSpPr>
        <p:spPr>
          <a:xfrm>
            <a:off x="3846712" y="5443002"/>
            <a:ext cx="7637323" cy="596766"/>
          </a:xfrm>
        </p:spPr>
        <p:txBody>
          <a:bodyPr/>
          <a:lstStyle/>
          <a:p>
            <a:r>
              <a:rPr lang="en-US" dirty="0"/>
              <a:t>Partner</a:t>
            </a:r>
          </a:p>
        </p:txBody>
      </p:sp>
      <p:sp>
        <p:nvSpPr>
          <p:cNvPr id="9" name="Text Placeholder 8">
            <a:extLst>
              <a:ext uri="{FF2B5EF4-FFF2-40B4-BE49-F238E27FC236}">
                <a16:creationId xmlns:a16="http://schemas.microsoft.com/office/drawing/2014/main" id="{3D6B462E-BA82-F564-6AA9-E31CB7976DFD}"/>
              </a:ext>
            </a:extLst>
          </p:cNvPr>
          <p:cNvSpPr>
            <a:spLocks noGrp="1"/>
          </p:cNvSpPr>
          <p:nvPr>
            <p:ph type="body" sz="quarter" idx="16"/>
          </p:nvPr>
        </p:nvSpPr>
        <p:spPr>
          <a:xfrm>
            <a:off x="3846713" y="6254336"/>
            <a:ext cx="7638318" cy="407612"/>
          </a:xfrm>
        </p:spPr>
        <p:txBody>
          <a:bodyPr/>
          <a:lstStyle/>
          <a:p>
            <a:r>
              <a:rPr lang="en-US" sz="2000" dirty="0"/>
              <a:t>Evelyn Partners Financial Planning Limited</a:t>
            </a:r>
          </a:p>
        </p:txBody>
      </p:sp>
      <p:sp>
        <p:nvSpPr>
          <p:cNvPr id="12" name="Text Placeholder 11">
            <a:extLst>
              <a:ext uri="{FF2B5EF4-FFF2-40B4-BE49-F238E27FC236}">
                <a16:creationId xmlns:a16="http://schemas.microsoft.com/office/drawing/2014/main" id="{51C83E90-7DFB-53EF-926B-7B5814817A67}"/>
              </a:ext>
            </a:extLst>
          </p:cNvPr>
          <p:cNvSpPr>
            <a:spLocks noGrp="1"/>
          </p:cNvSpPr>
          <p:nvPr>
            <p:ph type="body" sz="quarter" idx="19"/>
          </p:nvPr>
        </p:nvSpPr>
        <p:spPr>
          <a:xfrm>
            <a:off x="15858267" y="4834661"/>
            <a:ext cx="7637323" cy="596766"/>
          </a:xfrm>
        </p:spPr>
        <p:txBody>
          <a:bodyPr/>
          <a:lstStyle/>
          <a:p>
            <a:r>
              <a:rPr lang="en-US" dirty="0"/>
              <a:t>Ricky Wilson  </a:t>
            </a:r>
          </a:p>
        </p:txBody>
      </p:sp>
      <p:sp>
        <p:nvSpPr>
          <p:cNvPr id="13" name="Text Placeholder 12">
            <a:extLst>
              <a:ext uri="{FF2B5EF4-FFF2-40B4-BE49-F238E27FC236}">
                <a16:creationId xmlns:a16="http://schemas.microsoft.com/office/drawing/2014/main" id="{A5A926F5-E962-EBC7-F13C-0137E78FE760}"/>
              </a:ext>
            </a:extLst>
          </p:cNvPr>
          <p:cNvSpPr>
            <a:spLocks noGrp="1"/>
          </p:cNvSpPr>
          <p:nvPr>
            <p:ph type="body" sz="quarter" idx="20"/>
          </p:nvPr>
        </p:nvSpPr>
        <p:spPr>
          <a:xfrm>
            <a:off x="15858267" y="5443002"/>
            <a:ext cx="7637323" cy="596766"/>
          </a:xfrm>
        </p:spPr>
        <p:txBody>
          <a:bodyPr/>
          <a:lstStyle/>
          <a:p>
            <a:r>
              <a:rPr lang="en-US" dirty="0"/>
              <a:t>Chartered Financial Planner</a:t>
            </a:r>
          </a:p>
        </p:txBody>
      </p:sp>
      <p:sp>
        <p:nvSpPr>
          <p:cNvPr id="14" name="Text Placeholder 13">
            <a:extLst>
              <a:ext uri="{FF2B5EF4-FFF2-40B4-BE49-F238E27FC236}">
                <a16:creationId xmlns:a16="http://schemas.microsoft.com/office/drawing/2014/main" id="{E2F46E54-DC40-A33F-2510-2115323CAACB}"/>
              </a:ext>
            </a:extLst>
          </p:cNvPr>
          <p:cNvSpPr>
            <a:spLocks noGrp="1"/>
          </p:cNvSpPr>
          <p:nvPr>
            <p:ph type="body" sz="quarter" idx="21"/>
          </p:nvPr>
        </p:nvSpPr>
        <p:spPr>
          <a:xfrm>
            <a:off x="15858268" y="6254336"/>
            <a:ext cx="7638318" cy="407612"/>
          </a:xfrm>
        </p:spPr>
        <p:txBody>
          <a:bodyPr/>
          <a:lstStyle/>
          <a:p>
            <a:r>
              <a:rPr lang="en-US" sz="2000" dirty="0"/>
              <a:t>Evelyn Partners Financial Planning Limited</a:t>
            </a:r>
          </a:p>
        </p:txBody>
      </p:sp>
      <p:sp>
        <p:nvSpPr>
          <p:cNvPr id="36" name="Text Placeholder 35">
            <a:extLst>
              <a:ext uri="{FF2B5EF4-FFF2-40B4-BE49-F238E27FC236}">
                <a16:creationId xmlns:a16="http://schemas.microsoft.com/office/drawing/2014/main" id="{9393C0FD-AA8B-2691-B709-59DD700DCAF9}"/>
              </a:ext>
            </a:extLst>
          </p:cNvPr>
          <p:cNvSpPr>
            <a:spLocks noGrp="1"/>
          </p:cNvSpPr>
          <p:nvPr>
            <p:ph type="body" sz="quarter" idx="43"/>
          </p:nvPr>
        </p:nvSpPr>
        <p:spPr>
          <a:xfrm>
            <a:off x="898988" y="812169"/>
            <a:ext cx="7656050" cy="407612"/>
          </a:xfrm>
        </p:spPr>
        <p:txBody>
          <a:bodyPr/>
          <a:lstStyle/>
          <a:p>
            <a:r>
              <a:rPr lang="en-GB" dirty="0"/>
              <a:t>Who we are and what we do</a:t>
            </a:r>
          </a:p>
        </p:txBody>
      </p:sp>
      <p:pic>
        <p:nvPicPr>
          <p:cNvPr id="20" name="Picture Placeholder 16">
            <a:extLst>
              <a:ext uri="{FF2B5EF4-FFF2-40B4-BE49-F238E27FC236}">
                <a16:creationId xmlns:a16="http://schemas.microsoft.com/office/drawing/2014/main" id="{4660D4F2-6492-313E-199E-5597A4EA853E}"/>
              </a:ext>
            </a:extLst>
          </p:cNvPr>
          <p:cNvPicPr>
            <a:picLocks noChangeAspect="1"/>
          </p:cNvPicPr>
          <p:nvPr/>
        </p:nvPicPr>
        <p:blipFill rotWithShape="1">
          <a:blip r:embed="rId3"/>
          <a:srcRect l="20841" t="4786" r="11798" b="50307"/>
          <a:stretch/>
        </p:blipFill>
        <p:spPr>
          <a:xfrm>
            <a:off x="954108" y="4373563"/>
            <a:ext cx="2718000" cy="2718000"/>
          </a:xfrm>
          <a:prstGeom prst="ellipse">
            <a:avLst/>
          </a:prstGeom>
          <a:ln w="25400">
            <a:solidFill>
              <a:schemeClr val="tx2"/>
            </a:solidFill>
          </a:ln>
        </p:spPr>
      </p:pic>
      <p:sp>
        <p:nvSpPr>
          <p:cNvPr id="18" name="Text Placeholder 17">
            <a:extLst>
              <a:ext uri="{FF2B5EF4-FFF2-40B4-BE49-F238E27FC236}">
                <a16:creationId xmlns:a16="http://schemas.microsoft.com/office/drawing/2014/main" id="{AA1206D6-9739-2115-AE8A-F675182C89D1}"/>
              </a:ext>
            </a:extLst>
          </p:cNvPr>
          <p:cNvSpPr>
            <a:spLocks noGrp="1"/>
          </p:cNvSpPr>
          <p:nvPr>
            <p:ph type="body" sz="quarter" idx="22"/>
          </p:nvPr>
        </p:nvSpPr>
        <p:spPr>
          <a:xfrm>
            <a:off x="15858267" y="6641512"/>
            <a:ext cx="4377600" cy="376065"/>
          </a:xfrm>
        </p:spPr>
        <p:txBody>
          <a:bodyPr/>
          <a:lstStyle/>
          <a:p>
            <a:r>
              <a:rPr lang="en-GB" dirty="0"/>
              <a:t>Ricky.wilson@evelyn.com</a:t>
            </a:r>
          </a:p>
        </p:txBody>
      </p:sp>
      <p:sp>
        <p:nvSpPr>
          <p:cNvPr id="28" name="Text Placeholder 27">
            <a:extLst>
              <a:ext uri="{FF2B5EF4-FFF2-40B4-BE49-F238E27FC236}">
                <a16:creationId xmlns:a16="http://schemas.microsoft.com/office/drawing/2014/main" id="{BBAAD897-2F7D-FF16-2591-3C59C053050A}"/>
              </a:ext>
            </a:extLst>
          </p:cNvPr>
          <p:cNvSpPr>
            <a:spLocks noGrp="1"/>
          </p:cNvSpPr>
          <p:nvPr>
            <p:ph type="body" sz="quarter" idx="17"/>
          </p:nvPr>
        </p:nvSpPr>
        <p:spPr>
          <a:xfrm>
            <a:off x="3846713" y="6641512"/>
            <a:ext cx="4377600" cy="376065"/>
          </a:xfrm>
        </p:spPr>
        <p:txBody>
          <a:bodyPr/>
          <a:lstStyle/>
          <a:p>
            <a:r>
              <a:rPr lang="en-GB" dirty="0"/>
              <a:t>malcolm.robinson@evelyn.com</a:t>
            </a:r>
          </a:p>
        </p:txBody>
      </p:sp>
      <p:pic>
        <p:nvPicPr>
          <p:cNvPr id="6" name="Picture 5">
            <a:extLst>
              <a:ext uri="{FF2B5EF4-FFF2-40B4-BE49-F238E27FC236}">
                <a16:creationId xmlns:a16="http://schemas.microsoft.com/office/drawing/2014/main" id="{E12CF282-0454-1CD7-0A96-9F0571EFBA1C}"/>
              </a:ext>
            </a:extLst>
          </p:cNvPr>
          <p:cNvPicPr>
            <a:picLocks noChangeAspect="1" noChangeArrowheads="1"/>
          </p:cNvPicPr>
          <p:nvPr/>
        </p:nvPicPr>
        <p:blipFill>
          <a:blip r:embed="rId4"/>
          <a:srcRect l="1250" r="7505" b="6"/>
          <a:stretch/>
        </p:blipFill>
        <p:spPr bwMode="auto">
          <a:xfrm>
            <a:off x="12875318" y="4382385"/>
            <a:ext cx="2718000" cy="2718000"/>
          </a:xfrm>
          <a:prstGeom prst="ellipse">
            <a:avLst/>
          </a:prstGeom>
          <a:solidFill>
            <a:srgbClr val="FFFFFF"/>
          </a:solidFill>
          <a:ln w="25400">
            <a:solidFill>
              <a:schemeClr val="bg2"/>
            </a:solidFill>
          </a:ln>
        </p:spPr>
      </p:pic>
    </p:spTree>
    <p:extLst>
      <p:ext uri="{BB962C8B-B14F-4D97-AF65-F5344CB8AC3E}">
        <p14:creationId xmlns:p14="http://schemas.microsoft.com/office/powerpoint/2010/main" val="591141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983FE-1C8E-7991-4FDA-08093F72906D}"/>
              </a:ext>
            </a:extLst>
          </p:cNvPr>
          <p:cNvSpPr>
            <a:spLocks noGrp="1"/>
          </p:cNvSpPr>
          <p:nvPr>
            <p:ph type="title"/>
          </p:nvPr>
        </p:nvSpPr>
        <p:spPr/>
        <p:txBody>
          <a:bodyPr/>
          <a:lstStyle/>
          <a:p>
            <a:r>
              <a:rPr lang="en-US" dirty="0"/>
              <a:t>What goes into the analysis? </a:t>
            </a:r>
            <a:endParaRPr lang="en-GB" dirty="0"/>
          </a:p>
        </p:txBody>
      </p:sp>
      <p:sp>
        <p:nvSpPr>
          <p:cNvPr id="3" name="Date Placeholder 2">
            <a:extLst>
              <a:ext uri="{FF2B5EF4-FFF2-40B4-BE49-F238E27FC236}">
                <a16:creationId xmlns:a16="http://schemas.microsoft.com/office/drawing/2014/main" id="{A6C82968-620C-C835-18C3-A2F97083AAC0}"/>
              </a:ext>
            </a:extLst>
          </p:cNvPr>
          <p:cNvSpPr>
            <a:spLocks noGrp="1"/>
          </p:cNvSpPr>
          <p:nvPr>
            <p:ph type="dt" sz="half" idx="10"/>
          </p:nvPr>
        </p:nvSpPr>
        <p:spPr/>
        <p:txBody>
          <a:bodyPr/>
          <a:lstStyle/>
          <a:p>
            <a:fld id="{74E19752-5908-4D1E-98CD-B43AB7CFFF27}" type="datetime4">
              <a:rPr lang="en-GB" smtClean="0"/>
              <a:t>31 July 2024</a:t>
            </a:fld>
            <a:endParaRPr lang="de-DE"/>
          </a:p>
        </p:txBody>
      </p:sp>
      <p:sp>
        <p:nvSpPr>
          <p:cNvPr id="5" name="Slide Number Placeholder 4">
            <a:extLst>
              <a:ext uri="{FF2B5EF4-FFF2-40B4-BE49-F238E27FC236}">
                <a16:creationId xmlns:a16="http://schemas.microsoft.com/office/drawing/2014/main" id="{61D5298C-4E86-1F6D-57D8-73EA6767202F}"/>
              </a:ext>
            </a:extLst>
          </p:cNvPr>
          <p:cNvSpPr>
            <a:spLocks noGrp="1"/>
          </p:cNvSpPr>
          <p:nvPr>
            <p:ph type="sldNum" sz="quarter" idx="12"/>
          </p:nvPr>
        </p:nvSpPr>
        <p:spPr/>
        <p:txBody>
          <a:bodyPr/>
          <a:lstStyle/>
          <a:p>
            <a:fld id="{4CF15934-3EDC-49D4-8294-13D572B9231D}" type="slidenum">
              <a:rPr lang="de-DE" smtClean="0"/>
              <a:pPr/>
              <a:t>20</a:t>
            </a:fld>
            <a:endParaRPr lang="de-DE"/>
          </a:p>
        </p:txBody>
      </p:sp>
      <p:sp>
        <p:nvSpPr>
          <p:cNvPr id="6" name="Text Placeholder 5">
            <a:extLst>
              <a:ext uri="{FF2B5EF4-FFF2-40B4-BE49-F238E27FC236}">
                <a16:creationId xmlns:a16="http://schemas.microsoft.com/office/drawing/2014/main" id="{3C308E74-D41C-5EEE-38BD-8580AA4BE68D}"/>
              </a:ext>
            </a:extLst>
          </p:cNvPr>
          <p:cNvSpPr>
            <a:spLocks noGrp="1"/>
          </p:cNvSpPr>
          <p:nvPr>
            <p:ph type="body" sz="quarter" idx="43"/>
          </p:nvPr>
        </p:nvSpPr>
        <p:spPr/>
        <p:txBody>
          <a:bodyPr/>
          <a:lstStyle/>
          <a:p>
            <a:r>
              <a:rPr lang="en-US" dirty="0"/>
              <a:t>RETIREMENT INCOME PLANNING</a:t>
            </a:r>
            <a:endParaRPr lang="en-GB" dirty="0"/>
          </a:p>
        </p:txBody>
      </p:sp>
      <p:sp>
        <p:nvSpPr>
          <p:cNvPr id="7" name="Rectangle 6">
            <a:extLst>
              <a:ext uri="{FF2B5EF4-FFF2-40B4-BE49-F238E27FC236}">
                <a16:creationId xmlns:a16="http://schemas.microsoft.com/office/drawing/2014/main" id="{20191C39-28C3-251E-ECB0-761224C2139A}"/>
              </a:ext>
            </a:extLst>
          </p:cNvPr>
          <p:cNvSpPr/>
          <p:nvPr/>
        </p:nvSpPr>
        <p:spPr>
          <a:xfrm>
            <a:off x="887413" y="3676454"/>
            <a:ext cx="4127647" cy="11972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Inflows</a:t>
            </a:r>
            <a:endParaRPr lang="en-GB" sz="2400" b="1" dirty="0"/>
          </a:p>
        </p:txBody>
      </p:sp>
      <p:sp>
        <p:nvSpPr>
          <p:cNvPr id="8" name="Rectangle 7">
            <a:extLst>
              <a:ext uri="{FF2B5EF4-FFF2-40B4-BE49-F238E27FC236}">
                <a16:creationId xmlns:a16="http://schemas.microsoft.com/office/drawing/2014/main" id="{0FB7C1C6-CE41-5376-CC84-69A1536A2CBC}"/>
              </a:ext>
            </a:extLst>
          </p:cNvPr>
          <p:cNvSpPr/>
          <p:nvPr/>
        </p:nvSpPr>
        <p:spPr>
          <a:xfrm>
            <a:off x="5880846" y="5770374"/>
            <a:ext cx="5313276" cy="42060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24000" rtlCol="0" anchor="ctr"/>
          <a:lstStyle/>
          <a:p>
            <a:pPr marL="342900" indent="-342900">
              <a:spcAft>
                <a:spcPts val="600"/>
              </a:spcAft>
              <a:buFont typeface="Arial" panose="020B0604020202020204" pitchFamily="34" charset="0"/>
              <a:buChar char="•"/>
            </a:pPr>
            <a:r>
              <a:rPr lang="en-US" sz="2400" dirty="0"/>
              <a:t>Earned income</a:t>
            </a:r>
          </a:p>
          <a:p>
            <a:pPr marL="342900" indent="-342900">
              <a:spcAft>
                <a:spcPts val="600"/>
              </a:spcAft>
              <a:buFont typeface="Arial" panose="020B0604020202020204" pitchFamily="34" charset="0"/>
              <a:buChar char="•"/>
            </a:pPr>
            <a:r>
              <a:rPr lang="en-US" sz="2400" dirty="0"/>
              <a:t>Pensions</a:t>
            </a:r>
          </a:p>
          <a:p>
            <a:pPr marL="342900" indent="-342900">
              <a:spcAft>
                <a:spcPts val="600"/>
              </a:spcAft>
              <a:buFont typeface="Arial" panose="020B0604020202020204" pitchFamily="34" charset="0"/>
              <a:buChar char="•"/>
            </a:pPr>
            <a:r>
              <a:rPr lang="en-US" sz="2400" dirty="0"/>
              <a:t>Investments</a:t>
            </a:r>
          </a:p>
          <a:p>
            <a:pPr marL="342900" indent="-342900">
              <a:spcAft>
                <a:spcPts val="600"/>
              </a:spcAft>
              <a:buFont typeface="Arial" panose="020B0604020202020204" pitchFamily="34" charset="0"/>
              <a:buChar char="•"/>
            </a:pPr>
            <a:r>
              <a:rPr lang="en-US" sz="2400" dirty="0"/>
              <a:t>Property</a:t>
            </a:r>
          </a:p>
          <a:p>
            <a:pPr marL="342900" indent="-342900">
              <a:spcAft>
                <a:spcPts val="600"/>
              </a:spcAft>
              <a:buFont typeface="Arial" panose="020B0604020202020204" pitchFamily="34" charset="0"/>
              <a:buChar char="•"/>
            </a:pPr>
            <a:r>
              <a:rPr lang="en-US" sz="2400" dirty="0"/>
              <a:t>Business assets</a:t>
            </a:r>
          </a:p>
          <a:p>
            <a:pPr marL="342900" indent="-342900">
              <a:spcAft>
                <a:spcPts val="600"/>
              </a:spcAft>
              <a:buFont typeface="Arial" panose="020B0604020202020204" pitchFamily="34" charset="0"/>
              <a:buChar char="•"/>
            </a:pPr>
            <a:r>
              <a:rPr lang="en-US" sz="2400" dirty="0"/>
              <a:t>Windfalls</a:t>
            </a:r>
          </a:p>
        </p:txBody>
      </p:sp>
      <p:sp>
        <p:nvSpPr>
          <p:cNvPr id="9" name="Rectangle 8">
            <a:extLst>
              <a:ext uri="{FF2B5EF4-FFF2-40B4-BE49-F238E27FC236}">
                <a16:creationId xmlns:a16="http://schemas.microsoft.com/office/drawing/2014/main" id="{643F876E-9C40-E105-EA15-A3C593EDF8EF}"/>
              </a:ext>
            </a:extLst>
          </p:cNvPr>
          <p:cNvSpPr/>
          <p:nvPr/>
        </p:nvSpPr>
        <p:spPr>
          <a:xfrm>
            <a:off x="12552363" y="5770374"/>
            <a:ext cx="4127647" cy="11972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Outflows</a:t>
            </a:r>
            <a:endParaRPr lang="en-GB" sz="2400" b="1" dirty="0"/>
          </a:p>
        </p:txBody>
      </p:sp>
      <p:sp>
        <p:nvSpPr>
          <p:cNvPr id="10" name="Rectangle 9">
            <a:extLst>
              <a:ext uri="{FF2B5EF4-FFF2-40B4-BE49-F238E27FC236}">
                <a16:creationId xmlns:a16="http://schemas.microsoft.com/office/drawing/2014/main" id="{2F9CA568-CA88-6A90-AD06-ACBD039E0884}"/>
              </a:ext>
            </a:extLst>
          </p:cNvPr>
          <p:cNvSpPr/>
          <p:nvPr/>
        </p:nvSpPr>
        <p:spPr>
          <a:xfrm>
            <a:off x="17545796" y="7864294"/>
            <a:ext cx="5313276" cy="42060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0" rtlCol="0" anchor="ctr"/>
          <a:lstStyle/>
          <a:p>
            <a:pPr marL="342900" indent="-342900">
              <a:spcAft>
                <a:spcPts val="600"/>
              </a:spcAft>
              <a:buFont typeface="Arial" panose="020B0604020202020204" pitchFamily="34" charset="0"/>
              <a:buChar char="•"/>
            </a:pPr>
            <a:r>
              <a:rPr lang="en-US" sz="2400" dirty="0"/>
              <a:t>Mortgage/loans</a:t>
            </a:r>
          </a:p>
          <a:p>
            <a:pPr marL="342900" indent="-342900">
              <a:spcAft>
                <a:spcPts val="600"/>
              </a:spcAft>
              <a:buFont typeface="Arial" panose="020B0604020202020204" pitchFamily="34" charset="0"/>
              <a:buChar char="•"/>
            </a:pPr>
            <a:r>
              <a:rPr lang="en-US" sz="2400" dirty="0"/>
              <a:t>Bills</a:t>
            </a:r>
          </a:p>
          <a:p>
            <a:pPr marL="342900" indent="-342900">
              <a:spcAft>
                <a:spcPts val="600"/>
              </a:spcAft>
              <a:buFont typeface="Arial" panose="020B0604020202020204" pitchFamily="34" charset="0"/>
              <a:buChar char="•"/>
            </a:pPr>
            <a:r>
              <a:rPr lang="en-US" sz="2400" dirty="0"/>
              <a:t>Education</a:t>
            </a:r>
          </a:p>
          <a:p>
            <a:pPr marL="342900" indent="-342900">
              <a:spcAft>
                <a:spcPts val="600"/>
              </a:spcAft>
              <a:buFont typeface="Arial" panose="020B0604020202020204" pitchFamily="34" charset="0"/>
              <a:buChar char="•"/>
            </a:pPr>
            <a:r>
              <a:rPr lang="en-US" sz="2400" dirty="0"/>
              <a:t>Discretionary spending</a:t>
            </a:r>
          </a:p>
          <a:p>
            <a:pPr marL="342900" indent="-342900">
              <a:spcAft>
                <a:spcPts val="600"/>
              </a:spcAft>
              <a:buFont typeface="Arial" panose="020B0604020202020204" pitchFamily="34" charset="0"/>
              <a:buChar char="•"/>
            </a:pPr>
            <a:r>
              <a:rPr lang="en-US" sz="2400" dirty="0"/>
              <a:t>Gifts</a:t>
            </a:r>
          </a:p>
        </p:txBody>
      </p:sp>
      <p:cxnSp>
        <p:nvCxnSpPr>
          <p:cNvPr id="12" name="Connector: Elbow 11">
            <a:extLst>
              <a:ext uri="{FF2B5EF4-FFF2-40B4-BE49-F238E27FC236}">
                <a16:creationId xmlns:a16="http://schemas.microsoft.com/office/drawing/2014/main" id="{AA9E9575-F8A8-69DA-4926-C002F786A201}"/>
              </a:ext>
            </a:extLst>
          </p:cNvPr>
          <p:cNvCxnSpPr>
            <a:stCxn id="7" idx="3"/>
            <a:endCxn id="8" idx="0"/>
          </p:cNvCxnSpPr>
          <p:nvPr/>
        </p:nvCxnSpPr>
        <p:spPr>
          <a:xfrm>
            <a:off x="5015060" y="4275056"/>
            <a:ext cx="3522424" cy="1495318"/>
          </a:xfrm>
          <a:prstGeom prst="bentConnector2">
            <a:avLst/>
          </a:prstGeom>
          <a:ln w="76200">
            <a:solidFill>
              <a:schemeClr val="bg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7D72CF6-8033-CCB0-6E8E-796AA91BB346}"/>
              </a:ext>
            </a:extLst>
          </p:cNvPr>
          <p:cNvCxnSpPr/>
          <p:nvPr/>
        </p:nvCxnSpPr>
        <p:spPr>
          <a:xfrm>
            <a:off x="11165841" y="6353667"/>
            <a:ext cx="1386522" cy="0"/>
          </a:xfrm>
          <a:prstGeom prst="straightConnector1">
            <a:avLst/>
          </a:prstGeom>
          <a:ln w="76200">
            <a:solidFill>
              <a:schemeClr val="bg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2E8866DA-3FA5-0F27-12EF-AED695F6E387}"/>
              </a:ext>
            </a:extLst>
          </p:cNvPr>
          <p:cNvCxnSpPr>
            <a:stCxn id="9" idx="3"/>
            <a:endCxn id="10" idx="0"/>
          </p:cNvCxnSpPr>
          <p:nvPr/>
        </p:nvCxnSpPr>
        <p:spPr>
          <a:xfrm>
            <a:off x="16680010" y="6368976"/>
            <a:ext cx="3522424" cy="1495318"/>
          </a:xfrm>
          <a:prstGeom prst="bentConnector2">
            <a:avLst/>
          </a:prstGeom>
          <a:ln w="76200">
            <a:solidFill>
              <a:schemeClr val="bg2"/>
            </a:solidFill>
            <a:tailEnd type="triangle" w="lg" len="lg"/>
          </a:ln>
        </p:spPr>
        <p:style>
          <a:lnRef idx="1">
            <a:schemeClr val="accent1"/>
          </a:lnRef>
          <a:fillRef idx="0">
            <a:schemeClr val="accent1"/>
          </a:fillRef>
          <a:effectRef idx="0">
            <a:schemeClr val="accent1"/>
          </a:effectRef>
          <a:fontRef idx="minor">
            <a:schemeClr val="tx1"/>
          </a:fontRef>
        </p:style>
      </p:cxnSp>
      <p:pic>
        <p:nvPicPr>
          <p:cNvPr id="17" name="Graphic 16">
            <a:hlinkClick r:id="rId3" action="ppaction://hlinksldjump"/>
            <a:extLst>
              <a:ext uri="{FF2B5EF4-FFF2-40B4-BE49-F238E27FC236}">
                <a16:creationId xmlns:a16="http://schemas.microsoft.com/office/drawing/2014/main" id="{2BD83C5F-996E-9379-F8AA-6393A945B8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286530" y="0"/>
            <a:ext cx="1210056" cy="1210056"/>
          </a:xfrm>
          <a:prstGeom prst="rect">
            <a:avLst/>
          </a:prstGeom>
        </p:spPr>
      </p:pic>
    </p:spTree>
    <p:extLst>
      <p:ext uri="{BB962C8B-B14F-4D97-AF65-F5344CB8AC3E}">
        <p14:creationId xmlns:p14="http://schemas.microsoft.com/office/powerpoint/2010/main" val="84844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2C543-44D4-F79B-A96C-B59380857FDD}"/>
              </a:ext>
            </a:extLst>
          </p:cNvPr>
          <p:cNvSpPr>
            <a:spLocks noGrp="1"/>
          </p:cNvSpPr>
          <p:nvPr>
            <p:ph type="title"/>
          </p:nvPr>
        </p:nvSpPr>
        <p:spPr/>
        <p:txBody>
          <a:bodyPr/>
          <a:lstStyle/>
          <a:p>
            <a:r>
              <a:rPr lang="en-US" dirty="0"/>
              <a:t>Case study – cashflow planning</a:t>
            </a:r>
            <a:endParaRPr lang="en-GB" dirty="0"/>
          </a:p>
        </p:txBody>
      </p:sp>
      <p:sp>
        <p:nvSpPr>
          <p:cNvPr id="3" name="Date Placeholder 2">
            <a:extLst>
              <a:ext uri="{FF2B5EF4-FFF2-40B4-BE49-F238E27FC236}">
                <a16:creationId xmlns:a16="http://schemas.microsoft.com/office/drawing/2014/main" id="{61D8B0AA-9DE3-7ADB-B05B-736C316DA056}"/>
              </a:ext>
            </a:extLst>
          </p:cNvPr>
          <p:cNvSpPr>
            <a:spLocks noGrp="1"/>
          </p:cNvSpPr>
          <p:nvPr>
            <p:ph type="dt" sz="half" idx="10"/>
          </p:nvPr>
        </p:nvSpPr>
        <p:spPr/>
        <p:txBody>
          <a:bodyPr/>
          <a:lstStyle/>
          <a:p>
            <a:fld id="{74E19752-5908-4D1E-98CD-B43AB7CFFF27}" type="datetime4">
              <a:rPr lang="en-GB" smtClean="0"/>
              <a:t>31 July 2024</a:t>
            </a:fld>
            <a:endParaRPr lang="de-DE"/>
          </a:p>
        </p:txBody>
      </p:sp>
      <p:sp>
        <p:nvSpPr>
          <p:cNvPr id="5" name="Slide Number Placeholder 4">
            <a:extLst>
              <a:ext uri="{FF2B5EF4-FFF2-40B4-BE49-F238E27FC236}">
                <a16:creationId xmlns:a16="http://schemas.microsoft.com/office/drawing/2014/main" id="{81DA9026-87F2-AA85-2DA5-0A16865BC313}"/>
              </a:ext>
            </a:extLst>
          </p:cNvPr>
          <p:cNvSpPr>
            <a:spLocks noGrp="1"/>
          </p:cNvSpPr>
          <p:nvPr>
            <p:ph type="sldNum" sz="quarter" idx="12"/>
          </p:nvPr>
        </p:nvSpPr>
        <p:spPr/>
        <p:txBody>
          <a:bodyPr/>
          <a:lstStyle/>
          <a:p>
            <a:fld id="{4CF15934-3EDC-49D4-8294-13D572B9231D}" type="slidenum">
              <a:rPr lang="de-DE" smtClean="0"/>
              <a:pPr/>
              <a:t>21</a:t>
            </a:fld>
            <a:endParaRPr lang="de-DE"/>
          </a:p>
        </p:txBody>
      </p:sp>
      <p:sp>
        <p:nvSpPr>
          <p:cNvPr id="6" name="Text Placeholder 5">
            <a:extLst>
              <a:ext uri="{FF2B5EF4-FFF2-40B4-BE49-F238E27FC236}">
                <a16:creationId xmlns:a16="http://schemas.microsoft.com/office/drawing/2014/main" id="{EDE2565D-850E-DD31-51E9-51CDA1FF762D}"/>
              </a:ext>
            </a:extLst>
          </p:cNvPr>
          <p:cNvSpPr>
            <a:spLocks noGrp="1"/>
          </p:cNvSpPr>
          <p:nvPr>
            <p:ph type="body" sz="quarter" idx="43"/>
          </p:nvPr>
        </p:nvSpPr>
        <p:spPr/>
        <p:txBody>
          <a:bodyPr/>
          <a:lstStyle/>
          <a:p>
            <a:r>
              <a:rPr lang="en-US" dirty="0"/>
              <a:t>RETIREMENT INCOME PLANNING</a:t>
            </a:r>
            <a:endParaRPr lang="en-GB" dirty="0"/>
          </a:p>
        </p:txBody>
      </p:sp>
      <p:grpSp>
        <p:nvGrpSpPr>
          <p:cNvPr id="7" name="Group 6">
            <a:extLst>
              <a:ext uri="{FF2B5EF4-FFF2-40B4-BE49-F238E27FC236}">
                <a16:creationId xmlns:a16="http://schemas.microsoft.com/office/drawing/2014/main" id="{601DF02B-FD39-4A2D-AAD5-166C40372A7A}"/>
              </a:ext>
            </a:extLst>
          </p:cNvPr>
          <p:cNvGrpSpPr/>
          <p:nvPr/>
        </p:nvGrpSpPr>
        <p:grpSpPr>
          <a:xfrm>
            <a:off x="3411847" y="3340166"/>
            <a:ext cx="17585479" cy="8080697"/>
            <a:chOff x="3108205" y="3579890"/>
            <a:chExt cx="17585479" cy="8080697"/>
          </a:xfrm>
        </p:grpSpPr>
        <p:pic>
          <p:nvPicPr>
            <p:cNvPr id="8" name="Picture 7">
              <a:extLst>
                <a:ext uri="{FF2B5EF4-FFF2-40B4-BE49-F238E27FC236}">
                  <a16:creationId xmlns:a16="http://schemas.microsoft.com/office/drawing/2014/main" id="{C7619A2F-9C89-E270-AD12-3C8C3B9DB33E}"/>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119780" y="6169422"/>
              <a:ext cx="9762069" cy="5491164"/>
            </a:xfrm>
            <a:prstGeom prst="rect">
              <a:avLst/>
            </a:prstGeom>
          </p:spPr>
        </p:pic>
        <p:sp>
          <p:nvSpPr>
            <p:cNvPr id="9" name="Rectangle 8">
              <a:extLst>
                <a:ext uri="{FF2B5EF4-FFF2-40B4-BE49-F238E27FC236}">
                  <a16:creationId xmlns:a16="http://schemas.microsoft.com/office/drawing/2014/main" id="{E45FE790-C94D-E891-BF78-E5E375FCFAD1}"/>
                </a:ext>
              </a:extLst>
            </p:cNvPr>
            <p:cNvSpPr/>
            <p:nvPr/>
          </p:nvSpPr>
          <p:spPr>
            <a:xfrm>
              <a:off x="3108205" y="3579891"/>
              <a:ext cx="8501684" cy="8080696"/>
            </a:xfrm>
            <a:prstGeom prst="rect">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 Placeholder 7">
              <a:extLst>
                <a:ext uri="{FF2B5EF4-FFF2-40B4-BE49-F238E27FC236}">
                  <a16:creationId xmlns:a16="http://schemas.microsoft.com/office/drawing/2014/main" id="{6DA666C0-C8D6-0EFF-8F72-399461FA7F37}"/>
                </a:ext>
              </a:extLst>
            </p:cNvPr>
            <p:cNvSpPr txBox="1">
              <a:spLocks/>
            </p:cNvSpPr>
            <p:nvPr/>
          </p:nvSpPr>
          <p:spPr>
            <a:xfrm>
              <a:off x="3690316" y="4466060"/>
              <a:ext cx="6691591" cy="4867273"/>
            </a:xfrm>
            <a:prstGeom prst="rect">
              <a:avLst/>
            </a:prstGeom>
          </p:spPr>
          <p:txBody>
            <a:bodyPr/>
            <a:lstStyle>
              <a:lvl1pPr marL="0" indent="0" algn="l" defTabSz="1828800" rtl="0" eaLnBrk="1" latinLnBrk="0" hangingPunct="1">
                <a:lnSpc>
                  <a:spcPct val="110000"/>
                </a:lnSpc>
                <a:spcBef>
                  <a:spcPts val="2000"/>
                </a:spcBef>
                <a:buFont typeface="Arial" panose="020B0604020202020204" pitchFamily="34" charset="0"/>
                <a:buNone/>
                <a:defRPr sz="2800" b="0" kern="1200">
                  <a:solidFill>
                    <a:srgbClr val="333333"/>
                  </a:solidFill>
                  <a:latin typeface="+mn-lt"/>
                  <a:ea typeface="+mn-ea"/>
                  <a:cs typeface="+mn-cs"/>
                </a:defRPr>
              </a:lvl1pPr>
              <a:lvl2pPr marL="270000" indent="-270000" algn="l" defTabSz="1828800" rtl="0" eaLnBrk="1" latinLnBrk="0" hangingPunct="1">
                <a:lnSpc>
                  <a:spcPct val="120000"/>
                </a:lnSpc>
                <a:spcBef>
                  <a:spcPts val="1000"/>
                </a:spcBef>
                <a:buFont typeface="Arial" panose="020B0604020202020204" pitchFamily="34" charset="0"/>
                <a:buChar char="•"/>
                <a:defRPr sz="2800" b="0" kern="1200">
                  <a:solidFill>
                    <a:srgbClr val="333333"/>
                  </a:solidFill>
                  <a:latin typeface="+mn-lt"/>
                  <a:ea typeface="+mn-ea"/>
                  <a:cs typeface="+mn-cs"/>
                </a:defRPr>
              </a:lvl2pPr>
              <a:lvl3pPr marL="540000" indent="-270000" algn="l" defTabSz="1828800" rtl="0" eaLnBrk="1" latinLnBrk="0" hangingPunct="1">
                <a:lnSpc>
                  <a:spcPct val="110000"/>
                </a:lnSpc>
                <a:spcBef>
                  <a:spcPts val="1000"/>
                </a:spcBef>
                <a:buFont typeface="Symbol" panose="05050102010706020507" pitchFamily="18" charset="2"/>
                <a:buChar char="-"/>
                <a:defRPr sz="2800" b="0" kern="1200">
                  <a:solidFill>
                    <a:srgbClr val="333333"/>
                  </a:solidFill>
                  <a:latin typeface="+mn-lt"/>
                  <a:ea typeface="+mn-ea"/>
                  <a:cs typeface="+mn-cs"/>
                </a:defRPr>
              </a:lvl3pPr>
              <a:lvl4pPr marL="0" indent="0" algn="l" defTabSz="1828800" rtl="0" eaLnBrk="1" latinLnBrk="0" hangingPunct="1">
                <a:lnSpc>
                  <a:spcPct val="110000"/>
                </a:lnSpc>
                <a:spcBef>
                  <a:spcPts val="1000"/>
                </a:spcBef>
                <a:buFont typeface="Symbol" panose="05050102010706020507" pitchFamily="18" charset="2"/>
                <a:buNone/>
                <a:defRPr sz="2400" b="0" kern="1200">
                  <a:solidFill>
                    <a:srgbClr val="333333"/>
                  </a:solidFill>
                  <a:latin typeface="+mn-lt"/>
                  <a:ea typeface="+mn-ea"/>
                  <a:cs typeface="+mn-cs"/>
                </a:defRPr>
              </a:lvl4pPr>
              <a:lvl5pPr marL="270000" indent="-270000" algn="l" defTabSz="1828800" rtl="0" eaLnBrk="1" latinLnBrk="0" hangingPunct="1">
                <a:lnSpc>
                  <a:spcPct val="110000"/>
                </a:lnSpc>
                <a:spcBef>
                  <a:spcPts val="1000"/>
                </a:spcBef>
                <a:buFont typeface="Arial" panose="020B0604020202020204" pitchFamily="34" charset="0"/>
                <a:buChar char="•"/>
                <a:defRPr sz="2400" b="0" kern="1200">
                  <a:solidFill>
                    <a:srgbClr val="333333"/>
                  </a:solidFill>
                  <a:latin typeface="+mn-lt"/>
                  <a:ea typeface="+mn-ea"/>
                  <a:cs typeface="+mn-cs"/>
                </a:defRPr>
              </a:lvl5pPr>
              <a:lvl6pPr marL="540000" indent="-270000" algn="l" defTabSz="1828800" rtl="0" eaLnBrk="1" latinLnBrk="0" hangingPunct="1">
                <a:lnSpc>
                  <a:spcPct val="110000"/>
                </a:lnSpc>
                <a:spcBef>
                  <a:spcPts val="1000"/>
                </a:spcBef>
                <a:buFont typeface="Symbol" panose="05050102010706020507" pitchFamily="18" charset="2"/>
                <a:buChar char="-"/>
                <a:defRPr sz="2400" b="0" kern="1200">
                  <a:solidFill>
                    <a:srgbClr val="333333"/>
                  </a:solidFill>
                  <a:latin typeface="+mn-lt"/>
                  <a:ea typeface="+mn-ea"/>
                  <a:cs typeface="+mn-cs"/>
                </a:defRPr>
              </a:lvl6pPr>
              <a:lvl7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7pPr>
              <a:lvl8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8pPr>
              <a:lvl9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9pPr>
            </a:lstStyle>
            <a:p>
              <a:pPr>
                <a:spcAft>
                  <a:spcPts val="1800"/>
                </a:spcAft>
              </a:pPr>
              <a:r>
                <a:rPr lang="en-US" b="1" dirty="0">
                  <a:solidFill>
                    <a:schemeClr val="accent4"/>
                  </a:solidFill>
                </a:rPr>
                <a:t>Client</a:t>
              </a:r>
            </a:p>
            <a:p>
              <a:pPr lvl="1">
                <a:spcAft>
                  <a:spcPts val="1200"/>
                </a:spcAft>
                <a:buClr>
                  <a:schemeClr val="bg2"/>
                </a:buClr>
              </a:pPr>
              <a:r>
                <a:rPr lang="en-US" sz="2400" dirty="0"/>
                <a:t>Married, aged 66 and 64</a:t>
              </a:r>
            </a:p>
            <a:p>
              <a:pPr lvl="1">
                <a:spcAft>
                  <a:spcPts val="1200"/>
                </a:spcAft>
                <a:buClr>
                  <a:schemeClr val="bg2"/>
                </a:buClr>
              </a:pPr>
              <a:r>
                <a:rPr lang="en-US" sz="2400" dirty="0"/>
                <a:t>Main Residence – valued at £1.4m with £370,000 outstanding mortgage  </a:t>
              </a:r>
            </a:p>
            <a:p>
              <a:pPr lvl="1">
                <a:spcAft>
                  <a:spcPts val="1200"/>
                </a:spcAft>
                <a:buClr>
                  <a:schemeClr val="bg2"/>
                </a:buClr>
              </a:pPr>
              <a:r>
                <a:rPr lang="en-US" sz="2400" dirty="0"/>
                <a:t>Pension and Investments - £1.1m </a:t>
              </a:r>
            </a:p>
            <a:p>
              <a:pPr lvl="1">
                <a:spcAft>
                  <a:spcPts val="1200"/>
                </a:spcAft>
                <a:buClr>
                  <a:schemeClr val="bg2"/>
                </a:buClr>
              </a:pPr>
              <a:r>
                <a:rPr lang="en-US" sz="2400" dirty="0"/>
                <a:t>Estimated net proceeds from sale of business  - £2m, (£1.33m in year 1 and £0.66m in year 2) </a:t>
              </a:r>
            </a:p>
          </p:txBody>
        </p:sp>
        <p:pic>
          <p:nvPicPr>
            <p:cNvPr id="14" name="Picture 13">
              <a:extLst>
                <a:ext uri="{FF2B5EF4-FFF2-40B4-BE49-F238E27FC236}">
                  <a16:creationId xmlns:a16="http://schemas.microsoft.com/office/drawing/2014/main" id="{D1ABA38A-D1C3-07CD-40C5-0EF5267D8D59}"/>
                </a:ext>
              </a:extLst>
            </p:cNvPr>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r="13528"/>
            <a:stretch/>
          </p:blipFill>
          <p:spPr>
            <a:xfrm>
              <a:off x="12252271" y="6169422"/>
              <a:ext cx="8441413" cy="5491164"/>
            </a:xfrm>
            <a:prstGeom prst="rect">
              <a:avLst/>
            </a:prstGeom>
          </p:spPr>
        </p:pic>
        <p:sp>
          <p:nvSpPr>
            <p:cNvPr id="15" name="Rectangle 14">
              <a:extLst>
                <a:ext uri="{FF2B5EF4-FFF2-40B4-BE49-F238E27FC236}">
                  <a16:creationId xmlns:a16="http://schemas.microsoft.com/office/drawing/2014/main" id="{EDA61421-8A87-C775-3EEC-637D0E60B9FB}"/>
                </a:ext>
              </a:extLst>
            </p:cNvPr>
            <p:cNvSpPr/>
            <p:nvPr/>
          </p:nvSpPr>
          <p:spPr>
            <a:xfrm>
              <a:off x="12192000" y="3579890"/>
              <a:ext cx="8501684" cy="8080696"/>
            </a:xfrm>
            <a:prstGeom prst="rect">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 Placeholder 7">
              <a:extLst>
                <a:ext uri="{FF2B5EF4-FFF2-40B4-BE49-F238E27FC236}">
                  <a16:creationId xmlns:a16="http://schemas.microsoft.com/office/drawing/2014/main" id="{52B677E3-6D82-A2C6-8434-640DAEF2F9C2}"/>
                </a:ext>
              </a:extLst>
            </p:cNvPr>
            <p:cNvSpPr txBox="1">
              <a:spLocks/>
            </p:cNvSpPr>
            <p:nvPr/>
          </p:nvSpPr>
          <p:spPr>
            <a:xfrm>
              <a:off x="12774111" y="4466059"/>
              <a:ext cx="7085514" cy="6403598"/>
            </a:xfrm>
            <a:prstGeom prst="rect">
              <a:avLst/>
            </a:prstGeom>
          </p:spPr>
          <p:txBody>
            <a:bodyPr/>
            <a:lstStyle>
              <a:lvl1pPr marL="0" indent="0" algn="l" defTabSz="1828800" rtl="0" eaLnBrk="1" latinLnBrk="0" hangingPunct="1">
                <a:lnSpc>
                  <a:spcPct val="110000"/>
                </a:lnSpc>
                <a:spcBef>
                  <a:spcPts val="2000"/>
                </a:spcBef>
                <a:buFont typeface="Arial" panose="020B0604020202020204" pitchFamily="34" charset="0"/>
                <a:buNone/>
                <a:defRPr sz="2800" b="0" kern="1200">
                  <a:solidFill>
                    <a:srgbClr val="333333"/>
                  </a:solidFill>
                  <a:latin typeface="+mn-lt"/>
                  <a:ea typeface="+mn-ea"/>
                  <a:cs typeface="+mn-cs"/>
                </a:defRPr>
              </a:lvl1pPr>
              <a:lvl2pPr marL="270000" indent="-270000" algn="l" defTabSz="1828800" rtl="0" eaLnBrk="1" latinLnBrk="0" hangingPunct="1">
                <a:lnSpc>
                  <a:spcPct val="120000"/>
                </a:lnSpc>
                <a:spcBef>
                  <a:spcPts val="1000"/>
                </a:spcBef>
                <a:buFont typeface="Arial" panose="020B0604020202020204" pitchFamily="34" charset="0"/>
                <a:buChar char="•"/>
                <a:defRPr sz="2800" b="0" kern="1200">
                  <a:solidFill>
                    <a:srgbClr val="333333"/>
                  </a:solidFill>
                  <a:latin typeface="+mn-lt"/>
                  <a:ea typeface="+mn-ea"/>
                  <a:cs typeface="+mn-cs"/>
                </a:defRPr>
              </a:lvl2pPr>
              <a:lvl3pPr marL="540000" indent="-270000" algn="l" defTabSz="1828800" rtl="0" eaLnBrk="1" latinLnBrk="0" hangingPunct="1">
                <a:lnSpc>
                  <a:spcPct val="110000"/>
                </a:lnSpc>
                <a:spcBef>
                  <a:spcPts val="1000"/>
                </a:spcBef>
                <a:buFont typeface="Symbol" panose="05050102010706020507" pitchFamily="18" charset="2"/>
                <a:buChar char="-"/>
                <a:defRPr sz="2800" b="0" kern="1200">
                  <a:solidFill>
                    <a:srgbClr val="333333"/>
                  </a:solidFill>
                  <a:latin typeface="+mn-lt"/>
                  <a:ea typeface="+mn-ea"/>
                  <a:cs typeface="+mn-cs"/>
                </a:defRPr>
              </a:lvl3pPr>
              <a:lvl4pPr marL="0" indent="0" algn="l" defTabSz="1828800" rtl="0" eaLnBrk="1" latinLnBrk="0" hangingPunct="1">
                <a:lnSpc>
                  <a:spcPct val="110000"/>
                </a:lnSpc>
                <a:spcBef>
                  <a:spcPts val="1000"/>
                </a:spcBef>
                <a:buFont typeface="Symbol" panose="05050102010706020507" pitchFamily="18" charset="2"/>
                <a:buNone/>
                <a:defRPr sz="2400" b="0" kern="1200">
                  <a:solidFill>
                    <a:srgbClr val="333333"/>
                  </a:solidFill>
                  <a:latin typeface="+mn-lt"/>
                  <a:ea typeface="+mn-ea"/>
                  <a:cs typeface="+mn-cs"/>
                </a:defRPr>
              </a:lvl4pPr>
              <a:lvl5pPr marL="270000" indent="-270000" algn="l" defTabSz="1828800" rtl="0" eaLnBrk="1" latinLnBrk="0" hangingPunct="1">
                <a:lnSpc>
                  <a:spcPct val="110000"/>
                </a:lnSpc>
                <a:spcBef>
                  <a:spcPts val="1000"/>
                </a:spcBef>
                <a:buFont typeface="Arial" panose="020B0604020202020204" pitchFamily="34" charset="0"/>
                <a:buChar char="•"/>
                <a:defRPr sz="2400" b="0" kern="1200">
                  <a:solidFill>
                    <a:srgbClr val="333333"/>
                  </a:solidFill>
                  <a:latin typeface="+mn-lt"/>
                  <a:ea typeface="+mn-ea"/>
                  <a:cs typeface="+mn-cs"/>
                </a:defRPr>
              </a:lvl5pPr>
              <a:lvl6pPr marL="540000" indent="-270000" algn="l" defTabSz="1828800" rtl="0" eaLnBrk="1" latinLnBrk="0" hangingPunct="1">
                <a:lnSpc>
                  <a:spcPct val="110000"/>
                </a:lnSpc>
                <a:spcBef>
                  <a:spcPts val="1000"/>
                </a:spcBef>
                <a:buFont typeface="Symbol" panose="05050102010706020507" pitchFamily="18" charset="2"/>
                <a:buChar char="-"/>
                <a:defRPr sz="2400" b="0" kern="1200">
                  <a:solidFill>
                    <a:srgbClr val="333333"/>
                  </a:solidFill>
                  <a:latin typeface="+mn-lt"/>
                  <a:ea typeface="+mn-ea"/>
                  <a:cs typeface="+mn-cs"/>
                </a:defRPr>
              </a:lvl6pPr>
              <a:lvl7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7pPr>
              <a:lvl8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8pPr>
              <a:lvl9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9pPr>
            </a:lstStyle>
            <a:p>
              <a:pPr>
                <a:spcAft>
                  <a:spcPts val="1800"/>
                </a:spcAft>
              </a:pPr>
              <a:r>
                <a:rPr lang="en-US" b="1" dirty="0">
                  <a:solidFill>
                    <a:schemeClr val="accent1"/>
                  </a:solidFill>
                </a:rPr>
                <a:t>Objectives</a:t>
              </a:r>
            </a:p>
            <a:p>
              <a:pPr lvl="1">
                <a:spcAft>
                  <a:spcPts val="1200"/>
                </a:spcAft>
                <a:buClr>
                  <a:schemeClr val="bg2"/>
                </a:buClr>
              </a:pPr>
              <a:r>
                <a:rPr lang="en-US" sz="2400" dirty="0"/>
                <a:t>Retirement expenditure:</a:t>
              </a:r>
            </a:p>
            <a:p>
              <a:pPr marL="536575" lvl="1" indent="-269875">
                <a:spcAft>
                  <a:spcPts val="1200"/>
                </a:spcAft>
                <a:buClr>
                  <a:schemeClr val="bg2"/>
                </a:buClr>
              </a:pPr>
              <a:r>
                <a:rPr lang="en-US" sz="2400" dirty="0"/>
                <a:t>£90,000 p.a. to 85 </a:t>
              </a:r>
            </a:p>
            <a:p>
              <a:pPr marL="536575" lvl="1" indent="-269875">
                <a:spcAft>
                  <a:spcPts val="1200"/>
                </a:spcAft>
                <a:buClr>
                  <a:schemeClr val="bg2"/>
                </a:buClr>
              </a:pPr>
              <a:r>
                <a:rPr lang="en-US" sz="2400" dirty="0"/>
                <a:t>then £75,000 p.a. to 90</a:t>
              </a:r>
            </a:p>
            <a:p>
              <a:pPr marL="536575" lvl="1" indent="-269875">
                <a:spcAft>
                  <a:spcPts val="1200"/>
                </a:spcAft>
                <a:buClr>
                  <a:schemeClr val="bg2"/>
                </a:buClr>
              </a:pPr>
              <a:r>
                <a:rPr lang="en-US" sz="2400" dirty="0"/>
                <a:t>then £94,000 p.a. to 97 (Partner in nursing home)</a:t>
              </a:r>
            </a:p>
            <a:p>
              <a:pPr lvl="1">
                <a:spcAft>
                  <a:spcPts val="1200"/>
                </a:spcAft>
                <a:buClr>
                  <a:schemeClr val="bg2"/>
                </a:buClr>
              </a:pPr>
              <a:r>
                <a:rPr lang="en-US" sz="2400" dirty="0"/>
                <a:t>Gifting £300,000 to daughters next year</a:t>
              </a:r>
            </a:p>
            <a:p>
              <a:pPr lvl="1">
                <a:spcAft>
                  <a:spcPts val="1200"/>
                </a:spcAft>
                <a:buClr>
                  <a:schemeClr val="bg2"/>
                </a:buClr>
              </a:pPr>
              <a:r>
                <a:rPr lang="en-US" sz="2400" dirty="0"/>
                <a:t>Buy holiday home for £500,000</a:t>
              </a:r>
            </a:p>
            <a:p>
              <a:pPr lvl="1">
                <a:spcAft>
                  <a:spcPts val="1200"/>
                </a:spcAft>
                <a:buClr>
                  <a:schemeClr val="bg2"/>
                </a:buClr>
              </a:pPr>
              <a:r>
                <a:rPr lang="en-US" sz="2400" dirty="0"/>
                <a:t>Downsize home at 85 and release £600,000 </a:t>
              </a:r>
            </a:p>
          </p:txBody>
        </p:sp>
        <p:pic>
          <p:nvPicPr>
            <p:cNvPr id="17" name="Graphic 16">
              <a:extLst>
                <a:ext uri="{FF2B5EF4-FFF2-40B4-BE49-F238E27FC236}">
                  <a16:creationId xmlns:a16="http://schemas.microsoft.com/office/drawing/2014/main" id="{35A88F18-2608-F414-6B16-D934DE89BD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1907" y="3882431"/>
              <a:ext cx="787846" cy="1094231"/>
            </a:xfrm>
            <a:prstGeom prst="rect">
              <a:avLst/>
            </a:prstGeom>
          </p:spPr>
        </p:pic>
        <p:pic>
          <p:nvPicPr>
            <p:cNvPr id="18" name="Graphic 17" descr="Bullseye with solid fill">
              <a:extLst>
                <a:ext uri="{FF2B5EF4-FFF2-40B4-BE49-F238E27FC236}">
                  <a16:creationId xmlns:a16="http://schemas.microsoft.com/office/drawing/2014/main" id="{EDD0C6A9-64E0-F13A-A5BF-A3C0E4B6E0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172395" y="3784682"/>
              <a:ext cx="1257766" cy="1257766"/>
            </a:xfrm>
            <a:prstGeom prst="rect">
              <a:avLst/>
            </a:prstGeom>
          </p:spPr>
        </p:pic>
      </p:grpSp>
      <p:pic>
        <p:nvPicPr>
          <p:cNvPr id="19" name="Graphic 18">
            <a:hlinkClick r:id="rId9" action="ppaction://hlinksldjump"/>
            <a:extLst>
              <a:ext uri="{FF2B5EF4-FFF2-40B4-BE49-F238E27FC236}">
                <a16:creationId xmlns:a16="http://schemas.microsoft.com/office/drawing/2014/main" id="{06E49D59-D669-D767-5FBE-B541599E320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2286530" y="0"/>
            <a:ext cx="1210056" cy="1210056"/>
          </a:xfrm>
          <a:prstGeom prst="rect">
            <a:avLst/>
          </a:prstGeom>
        </p:spPr>
      </p:pic>
    </p:spTree>
    <p:extLst>
      <p:ext uri="{BB962C8B-B14F-4D97-AF65-F5344CB8AC3E}">
        <p14:creationId xmlns:p14="http://schemas.microsoft.com/office/powerpoint/2010/main" val="4270479256"/>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hart 25">
            <a:extLst>
              <a:ext uri="{FF2B5EF4-FFF2-40B4-BE49-F238E27FC236}">
                <a16:creationId xmlns:a16="http://schemas.microsoft.com/office/drawing/2014/main" id="{6FA46C39-E6EA-58C2-EC1F-0B234ED1501A}"/>
              </a:ext>
            </a:extLst>
          </p:cNvPr>
          <p:cNvGraphicFramePr/>
          <p:nvPr>
            <p:extLst>
              <p:ext uri="{D42A27DB-BD31-4B8C-83A1-F6EECF244321}">
                <p14:modId xmlns:p14="http://schemas.microsoft.com/office/powerpoint/2010/main" val="2698329986"/>
              </p:ext>
            </p:extLst>
          </p:nvPr>
        </p:nvGraphicFramePr>
        <p:xfrm>
          <a:off x="2228850" y="3647576"/>
          <a:ext cx="19219412" cy="8964109"/>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622CF155-A457-822C-56F0-7F246A5B32C9}"/>
              </a:ext>
            </a:extLst>
          </p:cNvPr>
          <p:cNvSpPr>
            <a:spLocks noGrp="1"/>
          </p:cNvSpPr>
          <p:nvPr>
            <p:ph type="title"/>
          </p:nvPr>
        </p:nvSpPr>
        <p:spPr/>
        <p:txBody>
          <a:bodyPr/>
          <a:lstStyle/>
          <a:p>
            <a:r>
              <a:rPr lang="en-GB" dirty="0"/>
              <a:t>Case study - cashflow planning</a:t>
            </a:r>
          </a:p>
        </p:txBody>
      </p:sp>
      <p:sp>
        <p:nvSpPr>
          <p:cNvPr id="3" name="Date Placeholder 2">
            <a:extLst>
              <a:ext uri="{FF2B5EF4-FFF2-40B4-BE49-F238E27FC236}">
                <a16:creationId xmlns:a16="http://schemas.microsoft.com/office/drawing/2014/main" id="{B9328969-5704-26AC-6CC4-5082A4D8E256}"/>
              </a:ext>
            </a:extLst>
          </p:cNvPr>
          <p:cNvSpPr>
            <a:spLocks noGrp="1"/>
          </p:cNvSpPr>
          <p:nvPr>
            <p:ph type="dt" sz="half" idx="10"/>
          </p:nvPr>
        </p:nvSpPr>
        <p:spPr/>
        <p:txBody>
          <a:bodyPr/>
          <a:lstStyle/>
          <a:p>
            <a:fld id="{69506CBF-9F5B-4C82-AED5-14CCBFA0A8C6}" type="datetime4">
              <a:rPr lang="en-GB" smtClean="0"/>
              <a:t>31 July 2024</a:t>
            </a:fld>
            <a:endParaRPr lang="de-DE"/>
          </a:p>
        </p:txBody>
      </p:sp>
      <p:sp>
        <p:nvSpPr>
          <p:cNvPr id="5" name="Slide Number Placeholder 4">
            <a:extLst>
              <a:ext uri="{FF2B5EF4-FFF2-40B4-BE49-F238E27FC236}">
                <a16:creationId xmlns:a16="http://schemas.microsoft.com/office/drawing/2014/main" id="{344A5619-BAC3-13A0-C038-D00C189FB866}"/>
              </a:ext>
            </a:extLst>
          </p:cNvPr>
          <p:cNvSpPr>
            <a:spLocks noGrp="1"/>
          </p:cNvSpPr>
          <p:nvPr>
            <p:ph type="sldNum" sz="quarter" idx="12"/>
          </p:nvPr>
        </p:nvSpPr>
        <p:spPr/>
        <p:txBody>
          <a:bodyPr/>
          <a:lstStyle/>
          <a:p>
            <a:fld id="{4CF15934-3EDC-49D4-8294-13D572B9231D}" type="slidenum">
              <a:rPr lang="de-DE" smtClean="0"/>
              <a:pPr/>
              <a:t>22</a:t>
            </a:fld>
            <a:endParaRPr lang="de-DE"/>
          </a:p>
        </p:txBody>
      </p:sp>
      <p:sp>
        <p:nvSpPr>
          <p:cNvPr id="6" name="Text Placeholder 5">
            <a:extLst>
              <a:ext uri="{FF2B5EF4-FFF2-40B4-BE49-F238E27FC236}">
                <a16:creationId xmlns:a16="http://schemas.microsoft.com/office/drawing/2014/main" id="{D62D0CC7-761C-8521-C73A-44417EF28FEA}"/>
              </a:ext>
            </a:extLst>
          </p:cNvPr>
          <p:cNvSpPr>
            <a:spLocks noGrp="1"/>
          </p:cNvSpPr>
          <p:nvPr>
            <p:ph type="body" sz="quarter" idx="43"/>
          </p:nvPr>
        </p:nvSpPr>
        <p:spPr/>
        <p:txBody>
          <a:bodyPr/>
          <a:lstStyle/>
          <a:p>
            <a:r>
              <a:rPr lang="en-US" dirty="0"/>
              <a:t>RETIREMENT INCOME PLANNING</a:t>
            </a:r>
            <a:endParaRPr lang="en-GB" dirty="0"/>
          </a:p>
        </p:txBody>
      </p:sp>
      <p:sp>
        <p:nvSpPr>
          <p:cNvPr id="7" name="Text Placeholder 6">
            <a:extLst>
              <a:ext uri="{FF2B5EF4-FFF2-40B4-BE49-F238E27FC236}">
                <a16:creationId xmlns:a16="http://schemas.microsoft.com/office/drawing/2014/main" id="{0B5DB207-D7AB-25C3-DBCD-2D46A9C66FFA}"/>
              </a:ext>
            </a:extLst>
          </p:cNvPr>
          <p:cNvSpPr>
            <a:spLocks noGrp="1"/>
          </p:cNvSpPr>
          <p:nvPr>
            <p:ph type="body" sz="quarter" idx="14"/>
          </p:nvPr>
        </p:nvSpPr>
        <p:spPr>
          <a:xfrm>
            <a:off x="898987" y="2713250"/>
            <a:ext cx="22609175" cy="628249"/>
          </a:xfrm>
        </p:spPr>
        <p:txBody>
          <a:bodyPr/>
          <a:lstStyle/>
          <a:p>
            <a:r>
              <a:rPr lang="en-GB" dirty="0"/>
              <a:t>Impact on Capital</a:t>
            </a:r>
          </a:p>
        </p:txBody>
      </p:sp>
      <p:sp>
        <p:nvSpPr>
          <p:cNvPr id="12" name="Text Box 2">
            <a:extLst>
              <a:ext uri="{FF2B5EF4-FFF2-40B4-BE49-F238E27FC236}">
                <a16:creationId xmlns:a16="http://schemas.microsoft.com/office/drawing/2014/main" id="{5F64C4E2-82E5-B9AC-377D-81036357D9F9}"/>
              </a:ext>
            </a:extLst>
          </p:cNvPr>
          <p:cNvSpPr txBox="1">
            <a:spLocks noChangeArrowheads="1"/>
          </p:cNvSpPr>
          <p:nvPr/>
        </p:nvSpPr>
        <p:spPr bwMode="auto">
          <a:xfrm>
            <a:off x="4805610" y="8129630"/>
            <a:ext cx="3862140" cy="1171663"/>
          </a:xfrm>
          <a:prstGeom prst="rect">
            <a:avLst/>
          </a:prstGeom>
          <a:solidFill>
            <a:srgbClr val="FFFFFF"/>
          </a:solidFill>
          <a:ln w="25400">
            <a:solidFill>
              <a:schemeClr val="tx2"/>
            </a:solidFill>
            <a:miter lim="800000"/>
            <a:headEnd/>
            <a:tailEnd/>
          </a:ln>
        </p:spPr>
        <p:txBody>
          <a:bodyPr vert="horz" wrap="square" lIns="180000" tIns="42203" rIns="180000" bIns="42203"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923"/>
              </a:spcAft>
              <a:buClrTx/>
              <a:buSzTx/>
              <a:buFontTx/>
              <a:buNone/>
              <a:tabLst/>
              <a:defRPr/>
            </a:pPr>
            <a:r>
              <a:rPr kumimoji="0" lang="en-GB" altLang="en-US" sz="2000" b="0" i="0" u="none" strike="noStrike" kern="1200" cap="none" spc="0" normalizeH="0" baseline="0" noProof="0" dirty="0">
                <a:ln>
                  <a:noFill/>
                </a:ln>
                <a:solidFill>
                  <a:srgbClr val="464648">
                    <a:lumMod val="75000"/>
                  </a:srgbClr>
                </a:solidFill>
                <a:effectLst/>
                <a:uLnTx/>
                <a:uFillTx/>
                <a:ea typeface="+mn-ea"/>
                <a:cs typeface="Arial" pitchFamily="34" charset="0"/>
              </a:rPr>
              <a:t>Current Asset value £676,003 including ISAs and Pensions, less the Mortgage</a:t>
            </a:r>
            <a:endParaRPr kumimoji="0" lang="en-US" altLang="en-US" sz="2000" b="0" i="0" u="none" strike="noStrike" kern="1200" cap="none" spc="0" normalizeH="0" baseline="0" noProof="0" dirty="0">
              <a:ln>
                <a:noFill/>
              </a:ln>
              <a:solidFill>
                <a:srgbClr val="464648">
                  <a:lumMod val="75000"/>
                </a:srgbClr>
              </a:solidFill>
              <a:effectLst/>
              <a:uLnTx/>
              <a:uFillTx/>
              <a:ea typeface="+mn-ea"/>
              <a:cs typeface="Arial" pitchFamily="34" charset="0"/>
            </a:endParaRPr>
          </a:p>
        </p:txBody>
      </p:sp>
      <p:cxnSp>
        <p:nvCxnSpPr>
          <p:cNvPr id="28" name="Connector: Elbow 27">
            <a:extLst>
              <a:ext uri="{FF2B5EF4-FFF2-40B4-BE49-F238E27FC236}">
                <a16:creationId xmlns:a16="http://schemas.microsoft.com/office/drawing/2014/main" id="{FC5F7F86-19F9-0AF0-F291-6580C33FAF1A}"/>
              </a:ext>
            </a:extLst>
          </p:cNvPr>
          <p:cNvCxnSpPr>
            <a:cxnSpLocks/>
            <a:stCxn id="12" idx="1"/>
          </p:cNvCxnSpPr>
          <p:nvPr/>
        </p:nvCxnSpPr>
        <p:spPr>
          <a:xfrm rot="10800000" flipV="1">
            <a:off x="4044098" y="8715462"/>
            <a:ext cx="761512" cy="1049328"/>
          </a:xfrm>
          <a:prstGeom prst="bentConnector2">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9" name="Text Box 2">
            <a:extLst>
              <a:ext uri="{FF2B5EF4-FFF2-40B4-BE49-F238E27FC236}">
                <a16:creationId xmlns:a16="http://schemas.microsoft.com/office/drawing/2014/main" id="{134F630C-6245-6B29-E0A8-1E97F60156B8}"/>
              </a:ext>
            </a:extLst>
          </p:cNvPr>
          <p:cNvSpPr txBox="1">
            <a:spLocks noChangeArrowheads="1"/>
          </p:cNvSpPr>
          <p:nvPr/>
        </p:nvSpPr>
        <p:spPr bwMode="auto">
          <a:xfrm>
            <a:off x="7408945" y="3803910"/>
            <a:ext cx="5959637" cy="1171663"/>
          </a:xfrm>
          <a:prstGeom prst="rect">
            <a:avLst/>
          </a:prstGeom>
          <a:solidFill>
            <a:srgbClr val="FFFFFF"/>
          </a:solidFill>
          <a:ln w="25400">
            <a:solidFill>
              <a:schemeClr val="tx2"/>
            </a:solidFill>
            <a:miter lim="800000"/>
            <a:headEnd/>
            <a:tailEnd/>
          </a:ln>
        </p:spPr>
        <p:txBody>
          <a:bodyPr vert="horz" wrap="square" lIns="180000" tIns="42203" rIns="180000" bIns="42203"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923"/>
              </a:spcAft>
              <a:buClrTx/>
              <a:buSzTx/>
              <a:buFontTx/>
              <a:buNone/>
              <a:tabLst/>
              <a:defRPr/>
            </a:pPr>
            <a:r>
              <a:rPr kumimoji="0" lang="en-US" altLang="en-US" sz="2000" b="0" i="0" u="none" strike="noStrike" kern="1200" cap="none" spc="0" normalizeH="0" baseline="0" noProof="0" dirty="0">
                <a:ln>
                  <a:noFill/>
                </a:ln>
                <a:solidFill>
                  <a:srgbClr val="464648">
                    <a:lumMod val="75000"/>
                  </a:srgbClr>
                </a:solidFill>
                <a:effectLst/>
                <a:uLnTx/>
                <a:uFillTx/>
                <a:ea typeface="+mn-ea"/>
                <a:cs typeface="Arial" pitchFamily="34" charset="0"/>
              </a:rPr>
              <a:t>Assets increase following sale of business, then deplete as drawn on for expenditure</a:t>
            </a:r>
          </a:p>
        </p:txBody>
      </p:sp>
      <p:cxnSp>
        <p:nvCxnSpPr>
          <p:cNvPr id="31" name="Connector: Elbow 30">
            <a:extLst>
              <a:ext uri="{FF2B5EF4-FFF2-40B4-BE49-F238E27FC236}">
                <a16:creationId xmlns:a16="http://schemas.microsoft.com/office/drawing/2014/main" id="{49EF043C-5E3D-95DA-B1D5-03EEF80650D6}"/>
              </a:ext>
            </a:extLst>
          </p:cNvPr>
          <p:cNvCxnSpPr>
            <a:cxnSpLocks/>
          </p:cNvCxnSpPr>
          <p:nvPr/>
        </p:nvCxnSpPr>
        <p:spPr>
          <a:xfrm rot="10800000" flipV="1">
            <a:off x="5627808" y="4389741"/>
            <a:ext cx="1781137" cy="784189"/>
          </a:xfrm>
          <a:prstGeom prst="bentConnector3">
            <a:avLst>
              <a:gd name="adj1" fmla="val 50000"/>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CCEE129C-A5C8-4DB4-E15F-5B520DDADA7A}"/>
              </a:ext>
            </a:extLst>
          </p:cNvPr>
          <p:cNvCxnSpPr>
            <a:cxnSpLocks/>
            <a:stCxn id="29" idx="3"/>
          </p:cNvCxnSpPr>
          <p:nvPr/>
        </p:nvCxnSpPr>
        <p:spPr>
          <a:xfrm>
            <a:off x="13368582" y="4389742"/>
            <a:ext cx="720978" cy="5184000"/>
          </a:xfrm>
          <a:prstGeom prst="bentConnector2">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Box 2">
            <a:extLst>
              <a:ext uri="{FF2B5EF4-FFF2-40B4-BE49-F238E27FC236}">
                <a16:creationId xmlns:a16="http://schemas.microsoft.com/office/drawing/2014/main" id="{EDC68665-B726-95E9-04DD-FA9B92D9A3F6}"/>
              </a:ext>
            </a:extLst>
          </p:cNvPr>
          <p:cNvSpPr txBox="1">
            <a:spLocks noChangeArrowheads="1"/>
          </p:cNvSpPr>
          <p:nvPr/>
        </p:nvSpPr>
        <p:spPr bwMode="auto">
          <a:xfrm>
            <a:off x="15182850" y="3803910"/>
            <a:ext cx="5238660" cy="1171663"/>
          </a:xfrm>
          <a:prstGeom prst="rect">
            <a:avLst/>
          </a:prstGeom>
          <a:solidFill>
            <a:srgbClr val="FFFFFF"/>
          </a:solidFill>
          <a:ln w="25400">
            <a:solidFill>
              <a:schemeClr val="tx2"/>
            </a:solidFill>
            <a:miter lim="800000"/>
            <a:headEnd/>
            <a:tailEnd/>
          </a:ln>
        </p:spPr>
        <p:txBody>
          <a:bodyPr vert="horz" wrap="square" lIns="180000" tIns="42203" rIns="180000" bIns="42203"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923"/>
              </a:spcAft>
              <a:buClrTx/>
              <a:buSzTx/>
              <a:buFontTx/>
              <a:buNone/>
              <a:tabLst/>
              <a:defRPr/>
            </a:pPr>
            <a:r>
              <a:rPr kumimoji="0" lang="en-US" altLang="en-US" sz="2000" b="0" i="0" u="none" strike="noStrike" kern="1200" cap="none" spc="0" normalizeH="0" baseline="0" noProof="0" dirty="0">
                <a:ln>
                  <a:noFill/>
                </a:ln>
                <a:solidFill>
                  <a:srgbClr val="464648">
                    <a:lumMod val="75000"/>
                  </a:srgbClr>
                </a:solidFill>
                <a:effectLst/>
                <a:uLnTx/>
                <a:uFillTx/>
                <a:ea typeface="+mn-ea"/>
                <a:cs typeface="Arial" pitchFamily="34" charset="0"/>
              </a:rPr>
              <a:t>Assets rise again following home downsize, then deplete again. Asset value of £636,626 in 2046</a:t>
            </a:r>
          </a:p>
        </p:txBody>
      </p:sp>
      <p:cxnSp>
        <p:nvCxnSpPr>
          <p:cNvPr id="37" name="Connector: Elbow 36">
            <a:extLst>
              <a:ext uri="{FF2B5EF4-FFF2-40B4-BE49-F238E27FC236}">
                <a16:creationId xmlns:a16="http://schemas.microsoft.com/office/drawing/2014/main" id="{8CD795A2-447F-4AF9-BE56-3F5B60163CEC}"/>
              </a:ext>
            </a:extLst>
          </p:cNvPr>
          <p:cNvCxnSpPr>
            <a:cxnSpLocks/>
            <a:endCxn id="35" idx="1"/>
          </p:cNvCxnSpPr>
          <p:nvPr/>
        </p:nvCxnSpPr>
        <p:spPr>
          <a:xfrm rot="5400000" flipH="1" flipV="1">
            <a:off x="13268077" y="5750969"/>
            <a:ext cx="3276000" cy="553546"/>
          </a:xfrm>
          <a:prstGeom prst="bentConnector2">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1C3F6E2F-60F3-20FC-E250-2EEC925B0B6C}"/>
              </a:ext>
            </a:extLst>
          </p:cNvPr>
          <p:cNvCxnSpPr>
            <a:cxnSpLocks/>
            <a:endCxn id="35" idx="3"/>
          </p:cNvCxnSpPr>
          <p:nvPr/>
        </p:nvCxnSpPr>
        <p:spPr>
          <a:xfrm rot="16200000" flipV="1">
            <a:off x="17935137" y="6876116"/>
            <a:ext cx="5554157" cy="581410"/>
          </a:xfrm>
          <a:prstGeom prst="bentConnector2">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16C1AA8-1228-4041-A914-15DB2DEA6C26}"/>
              </a:ext>
            </a:extLst>
          </p:cNvPr>
          <p:cNvPicPr>
            <a:picLocks noChangeAspect="1"/>
          </p:cNvPicPr>
          <p:nvPr/>
        </p:nvPicPr>
        <p:blipFill>
          <a:blip r:embed="rId5"/>
          <a:stretch>
            <a:fillRect/>
          </a:stretch>
        </p:blipFill>
        <p:spPr>
          <a:xfrm>
            <a:off x="21771585" y="6572"/>
            <a:ext cx="1207113" cy="1213209"/>
          </a:xfrm>
          <a:prstGeom prst="rect">
            <a:avLst/>
          </a:prstGeom>
        </p:spPr>
      </p:pic>
    </p:spTree>
    <p:extLst>
      <p:ext uri="{BB962C8B-B14F-4D97-AF65-F5344CB8AC3E}">
        <p14:creationId xmlns:p14="http://schemas.microsoft.com/office/powerpoint/2010/main" val="253265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500"/>
                                        <p:tgtEl>
                                          <p:spTgt spid="2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down)">
                                      <p:cBhvr>
                                        <p:cTn id="18" dur="500"/>
                                        <p:tgtEl>
                                          <p:spTgt spid="31"/>
                                        </p:tgtEl>
                                      </p:cBhvr>
                                    </p:animEffect>
                                  </p:childTnLst>
                                </p:cTn>
                              </p:par>
                              <p:par>
                                <p:cTn id="19" presetID="22" presetClass="entr" presetSubtype="4"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down)">
                                      <p:cBhvr>
                                        <p:cTn id="21" dur="500"/>
                                        <p:tgtEl>
                                          <p:spTgt spid="34"/>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par>
                          <p:cTn id="26" fill="hold">
                            <p:stCondLst>
                              <p:cond delay="2000"/>
                            </p:stCondLst>
                            <p:childTnLst>
                              <p:par>
                                <p:cTn id="27" presetID="22" presetClass="entr" presetSubtype="4"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down)">
                                      <p:cBhvr>
                                        <p:cTn id="29" dur="500"/>
                                        <p:tgtEl>
                                          <p:spTgt spid="37"/>
                                        </p:tgtEl>
                                      </p:cBhvr>
                                    </p:animEffect>
                                  </p:childTnLst>
                                </p:cTn>
                              </p:par>
                              <p:par>
                                <p:cTn id="30" presetID="22" presetClass="entr" presetSubtype="4"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6" grpId="0">
        <p:bldAsOne/>
      </p:bldGraphic>
      <p:bldP spid="12" grpId="0" animBg="1"/>
      <p:bldP spid="29" grpId="0" animBg="1"/>
      <p:bldP spid="35" grpId="0" animBg="1"/>
    </p:bldLst>
  </p:timing>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065912-F3A8-F6D1-9571-FF4AFD5A7221}"/>
              </a:ext>
            </a:extLst>
          </p:cNvPr>
          <p:cNvSpPr>
            <a:spLocks noGrp="1"/>
          </p:cNvSpPr>
          <p:nvPr>
            <p:ph type="title"/>
          </p:nvPr>
        </p:nvSpPr>
        <p:spPr/>
        <p:txBody>
          <a:bodyPr/>
          <a:lstStyle/>
          <a:p>
            <a:r>
              <a:rPr lang="en-GB" dirty="0"/>
              <a:t>Creating investment resilience</a:t>
            </a:r>
          </a:p>
        </p:txBody>
      </p:sp>
      <p:sp>
        <p:nvSpPr>
          <p:cNvPr id="3" name="Date Placeholder 2">
            <a:extLst>
              <a:ext uri="{FF2B5EF4-FFF2-40B4-BE49-F238E27FC236}">
                <a16:creationId xmlns:a16="http://schemas.microsoft.com/office/drawing/2014/main" id="{17141F0F-B764-C388-CF72-B45CA5A69A38}"/>
              </a:ext>
            </a:extLst>
          </p:cNvPr>
          <p:cNvSpPr>
            <a:spLocks noGrp="1"/>
          </p:cNvSpPr>
          <p:nvPr>
            <p:ph type="dt" sz="half" idx="10"/>
          </p:nvPr>
        </p:nvSpPr>
        <p:spPr/>
        <p:txBody>
          <a:bodyPr/>
          <a:lstStyle/>
          <a:p>
            <a:fld id="{69506CBF-9F5B-4C82-AED5-14CCBFA0A8C6}" type="datetime4">
              <a:rPr lang="en-GB" smtClean="0"/>
              <a:t>31 July 2024</a:t>
            </a:fld>
            <a:endParaRPr lang="de-DE"/>
          </a:p>
        </p:txBody>
      </p:sp>
      <p:sp>
        <p:nvSpPr>
          <p:cNvPr id="5" name="Slide Number Placeholder 4">
            <a:extLst>
              <a:ext uri="{FF2B5EF4-FFF2-40B4-BE49-F238E27FC236}">
                <a16:creationId xmlns:a16="http://schemas.microsoft.com/office/drawing/2014/main" id="{88C4231A-FD48-582C-CF50-B7023AE6C935}"/>
              </a:ext>
            </a:extLst>
          </p:cNvPr>
          <p:cNvSpPr>
            <a:spLocks noGrp="1"/>
          </p:cNvSpPr>
          <p:nvPr>
            <p:ph type="sldNum" sz="quarter" idx="12"/>
          </p:nvPr>
        </p:nvSpPr>
        <p:spPr/>
        <p:txBody>
          <a:bodyPr/>
          <a:lstStyle/>
          <a:p>
            <a:fld id="{4CF15934-3EDC-49D4-8294-13D572B9231D}" type="slidenum">
              <a:rPr lang="de-DE" smtClean="0"/>
              <a:pPr/>
              <a:t>23</a:t>
            </a:fld>
            <a:endParaRPr lang="de-DE"/>
          </a:p>
        </p:txBody>
      </p:sp>
      <p:sp>
        <p:nvSpPr>
          <p:cNvPr id="10" name="Text Placeholder 9">
            <a:extLst>
              <a:ext uri="{FF2B5EF4-FFF2-40B4-BE49-F238E27FC236}">
                <a16:creationId xmlns:a16="http://schemas.microsoft.com/office/drawing/2014/main" id="{D5A7E0A1-5A86-5A11-A473-22ADE0DB2BBE}"/>
              </a:ext>
            </a:extLst>
          </p:cNvPr>
          <p:cNvSpPr>
            <a:spLocks noGrp="1"/>
          </p:cNvSpPr>
          <p:nvPr>
            <p:ph type="body" sz="quarter" idx="43"/>
          </p:nvPr>
        </p:nvSpPr>
        <p:spPr>
          <a:xfrm>
            <a:off x="898988" y="812169"/>
            <a:ext cx="7656050" cy="407612"/>
          </a:xfrm>
        </p:spPr>
        <p:txBody>
          <a:bodyPr/>
          <a:lstStyle/>
          <a:p>
            <a:r>
              <a:rPr lang="en-US" dirty="0"/>
              <a:t>RETIREMENT INCOME PLANNING</a:t>
            </a:r>
            <a:endParaRPr lang="en-GB" dirty="0"/>
          </a:p>
        </p:txBody>
      </p:sp>
      <p:grpSp>
        <p:nvGrpSpPr>
          <p:cNvPr id="33" name="Group 32">
            <a:extLst>
              <a:ext uri="{FF2B5EF4-FFF2-40B4-BE49-F238E27FC236}">
                <a16:creationId xmlns:a16="http://schemas.microsoft.com/office/drawing/2014/main" id="{8C6F8B7D-B7FD-B74B-8BDC-F7E35756190B}"/>
              </a:ext>
            </a:extLst>
          </p:cNvPr>
          <p:cNvGrpSpPr/>
          <p:nvPr/>
        </p:nvGrpSpPr>
        <p:grpSpPr>
          <a:xfrm>
            <a:off x="10512783" y="8029166"/>
            <a:ext cx="3485710" cy="3492901"/>
            <a:chOff x="6207029" y="4055367"/>
            <a:chExt cx="3485710" cy="3492901"/>
          </a:xfrm>
        </p:grpSpPr>
        <p:sp>
          <p:nvSpPr>
            <p:cNvPr id="54" name="Oval 53">
              <a:extLst>
                <a:ext uri="{FF2B5EF4-FFF2-40B4-BE49-F238E27FC236}">
                  <a16:creationId xmlns:a16="http://schemas.microsoft.com/office/drawing/2014/main" id="{BDF3FC48-52B4-429F-1105-79DDC3110BC9}"/>
                </a:ext>
              </a:extLst>
            </p:cNvPr>
            <p:cNvSpPr/>
            <p:nvPr/>
          </p:nvSpPr>
          <p:spPr>
            <a:xfrm>
              <a:off x="6207029" y="4055367"/>
              <a:ext cx="3485710" cy="3492901"/>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55" name="Oval 4">
              <a:extLst>
                <a:ext uri="{FF2B5EF4-FFF2-40B4-BE49-F238E27FC236}">
                  <a16:creationId xmlns:a16="http://schemas.microsoft.com/office/drawing/2014/main" id="{B476E53D-7DA2-C3D6-C843-A6044F225021}"/>
                </a:ext>
              </a:extLst>
            </p:cNvPr>
            <p:cNvSpPr txBox="1"/>
            <p:nvPr/>
          </p:nvSpPr>
          <p:spPr>
            <a:xfrm>
              <a:off x="6655005" y="4566890"/>
              <a:ext cx="2603675" cy="24698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2800" kern="1200" dirty="0"/>
                <a:t>SUCCESSFUL WITHDRAWAL STRATEGY</a:t>
              </a:r>
            </a:p>
          </p:txBody>
        </p:sp>
      </p:grpSp>
      <p:sp>
        <p:nvSpPr>
          <p:cNvPr id="34" name="Arrow: Left 33">
            <a:extLst>
              <a:ext uri="{FF2B5EF4-FFF2-40B4-BE49-F238E27FC236}">
                <a16:creationId xmlns:a16="http://schemas.microsoft.com/office/drawing/2014/main" id="{B64B738D-A139-FDFF-258F-5D4DCE552D98}"/>
              </a:ext>
            </a:extLst>
          </p:cNvPr>
          <p:cNvSpPr/>
          <p:nvPr/>
        </p:nvSpPr>
        <p:spPr>
          <a:xfrm rot="10800000">
            <a:off x="7542749" y="9318112"/>
            <a:ext cx="2806682" cy="915010"/>
          </a:xfrm>
          <a:prstGeom prst="leftArrow">
            <a:avLst>
              <a:gd name="adj1" fmla="val 60000"/>
              <a:gd name="adj2" fmla="val 50000"/>
            </a:avLst>
          </a:prstGeom>
          <a:solidFill>
            <a:schemeClr val="accent3"/>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GB"/>
          </a:p>
        </p:txBody>
      </p:sp>
      <p:grpSp>
        <p:nvGrpSpPr>
          <p:cNvPr id="35" name="Group 34">
            <a:extLst>
              <a:ext uri="{FF2B5EF4-FFF2-40B4-BE49-F238E27FC236}">
                <a16:creationId xmlns:a16="http://schemas.microsoft.com/office/drawing/2014/main" id="{E58DD0E1-004A-2D90-74BC-D202CDE79884}"/>
              </a:ext>
            </a:extLst>
          </p:cNvPr>
          <p:cNvGrpSpPr/>
          <p:nvPr/>
        </p:nvGrpSpPr>
        <p:grpSpPr>
          <a:xfrm>
            <a:off x="5890453" y="8563179"/>
            <a:ext cx="3304592" cy="2424876"/>
            <a:chOff x="1584699" y="4589380"/>
            <a:chExt cx="3304592" cy="2424876"/>
          </a:xfrm>
        </p:grpSpPr>
        <p:sp>
          <p:nvSpPr>
            <p:cNvPr id="52" name="Rectangle: Rounded Corners 51">
              <a:extLst>
                <a:ext uri="{FF2B5EF4-FFF2-40B4-BE49-F238E27FC236}">
                  <a16:creationId xmlns:a16="http://schemas.microsoft.com/office/drawing/2014/main" id="{D63FF45D-E05C-F29F-613F-00891A4120EE}"/>
                </a:ext>
              </a:extLst>
            </p:cNvPr>
            <p:cNvSpPr/>
            <p:nvPr/>
          </p:nvSpPr>
          <p:spPr>
            <a:xfrm>
              <a:off x="1584699" y="4589380"/>
              <a:ext cx="3304592" cy="2424876"/>
            </a:xfrm>
            <a:prstGeom prst="roundRect">
              <a:avLst>
                <a:gd name="adj" fmla="val 10000"/>
              </a:avLst>
            </a:pr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53" name="Rectangle: Rounded Corners 7">
              <a:extLst>
                <a:ext uri="{FF2B5EF4-FFF2-40B4-BE49-F238E27FC236}">
                  <a16:creationId xmlns:a16="http://schemas.microsoft.com/office/drawing/2014/main" id="{B141EB87-3E27-2C37-A14C-DCFC8446BFD0}"/>
                </a:ext>
              </a:extLst>
            </p:cNvPr>
            <p:cNvSpPr txBox="1"/>
            <p:nvPr/>
          </p:nvSpPr>
          <p:spPr>
            <a:xfrm>
              <a:off x="1655721" y="4660402"/>
              <a:ext cx="3162548" cy="22828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400" b="0" kern="1200" dirty="0"/>
                <a:t>Sequencing risk – the order of returns</a:t>
              </a:r>
            </a:p>
          </p:txBody>
        </p:sp>
      </p:grpSp>
      <p:sp>
        <p:nvSpPr>
          <p:cNvPr id="36" name="Arrow: Left 35">
            <a:extLst>
              <a:ext uri="{FF2B5EF4-FFF2-40B4-BE49-F238E27FC236}">
                <a16:creationId xmlns:a16="http://schemas.microsoft.com/office/drawing/2014/main" id="{60B8A734-C334-6E74-F8BA-298DBF657E99}"/>
              </a:ext>
            </a:extLst>
          </p:cNvPr>
          <p:cNvSpPr/>
          <p:nvPr/>
        </p:nvSpPr>
        <p:spPr>
          <a:xfrm rot="13500000">
            <a:off x="8512342" y="6977308"/>
            <a:ext cx="2804986" cy="915010"/>
          </a:xfrm>
          <a:prstGeom prst="leftArrow">
            <a:avLst>
              <a:gd name="adj1" fmla="val 60000"/>
              <a:gd name="adj2" fmla="val 50000"/>
            </a:avLst>
          </a:prstGeom>
          <a:solidFill>
            <a:schemeClr val="bg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GB"/>
          </a:p>
        </p:txBody>
      </p:sp>
      <p:grpSp>
        <p:nvGrpSpPr>
          <p:cNvPr id="37" name="Group 36">
            <a:extLst>
              <a:ext uri="{FF2B5EF4-FFF2-40B4-BE49-F238E27FC236}">
                <a16:creationId xmlns:a16="http://schemas.microsoft.com/office/drawing/2014/main" id="{25A29733-B235-AD20-1187-C5038238E88F}"/>
              </a:ext>
            </a:extLst>
          </p:cNvPr>
          <p:cNvGrpSpPr/>
          <p:nvPr/>
        </p:nvGrpSpPr>
        <p:grpSpPr>
          <a:xfrm>
            <a:off x="7307762" y="5066620"/>
            <a:ext cx="3230720" cy="2752962"/>
            <a:chOff x="3002008" y="1092821"/>
            <a:chExt cx="3230720" cy="2752962"/>
          </a:xfrm>
          <a:solidFill>
            <a:schemeClr val="bg2"/>
          </a:solidFill>
        </p:grpSpPr>
        <p:sp>
          <p:nvSpPr>
            <p:cNvPr id="50" name="Rectangle: Rounded Corners 49">
              <a:extLst>
                <a:ext uri="{FF2B5EF4-FFF2-40B4-BE49-F238E27FC236}">
                  <a16:creationId xmlns:a16="http://schemas.microsoft.com/office/drawing/2014/main" id="{C738FF59-F048-95A3-B2E1-093DF59ABDF9}"/>
                </a:ext>
              </a:extLst>
            </p:cNvPr>
            <p:cNvSpPr/>
            <p:nvPr/>
          </p:nvSpPr>
          <p:spPr>
            <a:xfrm>
              <a:off x="3002008" y="1092821"/>
              <a:ext cx="3230720" cy="2752962"/>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51" name="Rectangle: Rounded Corners 10">
              <a:extLst>
                <a:ext uri="{FF2B5EF4-FFF2-40B4-BE49-F238E27FC236}">
                  <a16:creationId xmlns:a16="http://schemas.microsoft.com/office/drawing/2014/main" id="{40574B90-9B0E-5AD8-0DF8-20D8DF74C413}"/>
                </a:ext>
              </a:extLst>
            </p:cNvPr>
            <p:cNvSpPr txBox="1"/>
            <p:nvPr/>
          </p:nvSpPr>
          <p:spPr>
            <a:xfrm>
              <a:off x="3082640" y="1173453"/>
              <a:ext cx="3069456" cy="259169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400" b="0" kern="1200" dirty="0"/>
                <a:t>Guaranteed income sources </a:t>
              </a:r>
            </a:p>
          </p:txBody>
        </p:sp>
      </p:grpSp>
      <p:sp>
        <p:nvSpPr>
          <p:cNvPr id="38" name="Arrow: Left 37">
            <a:extLst>
              <a:ext uri="{FF2B5EF4-FFF2-40B4-BE49-F238E27FC236}">
                <a16:creationId xmlns:a16="http://schemas.microsoft.com/office/drawing/2014/main" id="{F888D373-A70D-3B3C-875B-9704D143A1DB}"/>
              </a:ext>
            </a:extLst>
          </p:cNvPr>
          <p:cNvSpPr/>
          <p:nvPr/>
        </p:nvSpPr>
        <p:spPr>
          <a:xfrm rot="16153655">
            <a:off x="10809152" y="6006940"/>
            <a:ext cx="2803689" cy="915010"/>
          </a:xfrm>
          <a:prstGeom prst="leftArrow">
            <a:avLst>
              <a:gd name="adj1" fmla="val 60000"/>
              <a:gd name="adj2" fmla="val 50000"/>
            </a:avLst>
          </a:prstGeom>
          <a:solidFill>
            <a:schemeClr val="accent5"/>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GB"/>
          </a:p>
        </p:txBody>
      </p:sp>
      <p:grpSp>
        <p:nvGrpSpPr>
          <p:cNvPr id="39" name="Group 38">
            <a:extLst>
              <a:ext uri="{FF2B5EF4-FFF2-40B4-BE49-F238E27FC236}">
                <a16:creationId xmlns:a16="http://schemas.microsoft.com/office/drawing/2014/main" id="{152BA01D-C24E-F98E-8C65-3A88312B3F71}"/>
              </a:ext>
            </a:extLst>
          </p:cNvPr>
          <p:cNvGrpSpPr/>
          <p:nvPr/>
        </p:nvGrpSpPr>
        <p:grpSpPr>
          <a:xfrm>
            <a:off x="10757271" y="3963752"/>
            <a:ext cx="2869657" cy="2197953"/>
            <a:chOff x="6451517" y="-10047"/>
            <a:chExt cx="2869657" cy="2197953"/>
          </a:xfrm>
        </p:grpSpPr>
        <p:sp>
          <p:nvSpPr>
            <p:cNvPr id="48" name="Rectangle: Rounded Corners 47">
              <a:extLst>
                <a:ext uri="{FF2B5EF4-FFF2-40B4-BE49-F238E27FC236}">
                  <a16:creationId xmlns:a16="http://schemas.microsoft.com/office/drawing/2014/main" id="{A4DBBEAC-823D-BD0F-4E84-592B3FEC0BF4}"/>
                </a:ext>
              </a:extLst>
            </p:cNvPr>
            <p:cNvSpPr/>
            <p:nvPr/>
          </p:nvSpPr>
          <p:spPr>
            <a:xfrm>
              <a:off x="6451517" y="-10047"/>
              <a:ext cx="2869657" cy="2197953"/>
            </a:xfrm>
            <a:prstGeom prst="roundRect">
              <a:avLst>
                <a:gd name="adj" fmla="val 10000"/>
              </a:avLst>
            </a:prstGeom>
            <a:solidFill>
              <a:schemeClr val="accent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49" name="Rectangle: Rounded Corners 13">
              <a:extLst>
                <a:ext uri="{FF2B5EF4-FFF2-40B4-BE49-F238E27FC236}">
                  <a16:creationId xmlns:a16="http://schemas.microsoft.com/office/drawing/2014/main" id="{FCA1FDA9-62D9-E0FC-B6E5-C4D832B341E6}"/>
                </a:ext>
              </a:extLst>
            </p:cNvPr>
            <p:cNvSpPr txBox="1"/>
            <p:nvPr/>
          </p:nvSpPr>
          <p:spPr>
            <a:xfrm>
              <a:off x="6515893" y="54329"/>
              <a:ext cx="2740905" cy="20692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400" b="0" kern="1200" dirty="0"/>
                <a:t>Safe withdrawal limits</a:t>
              </a:r>
            </a:p>
          </p:txBody>
        </p:sp>
      </p:grpSp>
      <p:sp>
        <p:nvSpPr>
          <p:cNvPr id="40" name="Arrow: Left 39">
            <a:extLst>
              <a:ext uri="{FF2B5EF4-FFF2-40B4-BE49-F238E27FC236}">
                <a16:creationId xmlns:a16="http://schemas.microsoft.com/office/drawing/2014/main" id="{650299DF-7D40-6F87-B8A9-BDF5AD91A00F}"/>
              </a:ext>
            </a:extLst>
          </p:cNvPr>
          <p:cNvSpPr/>
          <p:nvPr/>
        </p:nvSpPr>
        <p:spPr>
          <a:xfrm rot="18900000">
            <a:off x="13193949" y="6977308"/>
            <a:ext cx="2804986" cy="915010"/>
          </a:xfrm>
          <a:prstGeom prst="leftArrow">
            <a:avLst>
              <a:gd name="adj1" fmla="val 60000"/>
              <a:gd name="adj2" fmla="val 50000"/>
            </a:avLst>
          </a:prstGeom>
          <a:solidFill>
            <a:schemeClr val="tx1"/>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GB"/>
          </a:p>
        </p:txBody>
      </p:sp>
      <p:grpSp>
        <p:nvGrpSpPr>
          <p:cNvPr id="41" name="Group 40">
            <a:extLst>
              <a:ext uri="{FF2B5EF4-FFF2-40B4-BE49-F238E27FC236}">
                <a16:creationId xmlns:a16="http://schemas.microsoft.com/office/drawing/2014/main" id="{5DF1BE28-8526-734F-8F7C-758B1DD98E40}"/>
              </a:ext>
            </a:extLst>
          </p:cNvPr>
          <p:cNvGrpSpPr/>
          <p:nvPr/>
        </p:nvGrpSpPr>
        <p:grpSpPr>
          <a:xfrm>
            <a:off x="13966252" y="5334425"/>
            <a:ext cx="3243805" cy="2217352"/>
            <a:chOff x="9660498" y="1360626"/>
            <a:chExt cx="3243805" cy="2217352"/>
          </a:xfrm>
        </p:grpSpPr>
        <p:sp>
          <p:nvSpPr>
            <p:cNvPr id="46" name="Rectangle: Rounded Corners 45">
              <a:extLst>
                <a:ext uri="{FF2B5EF4-FFF2-40B4-BE49-F238E27FC236}">
                  <a16:creationId xmlns:a16="http://schemas.microsoft.com/office/drawing/2014/main" id="{3EBD0C15-2C14-F792-ED6F-A384B425DACD}"/>
                </a:ext>
              </a:extLst>
            </p:cNvPr>
            <p:cNvSpPr/>
            <p:nvPr/>
          </p:nvSpPr>
          <p:spPr>
            <a:xfrm>
              <a:off x="9660498" y="1360626"/>
              <a:ext cx="3243805" cy="2217352"/>
            </a:xfrm>
            <a:prstGeom prst="roundRect">
              <a:avLst>
                <a:gd name="adj" fmla="val 10000"/>
              </a:avLst>
            </a:prstGeom>
            <a:solidFill>
              <a:schemeClr val="tx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47" name="Rectangle: Rounded Corners 16">
              <a:extLst>
                <a:ext uri="{FF2B5EF4-FFF2-40B4-BE49-F238E27FC236}">
                  <a16:creationId xmlns:a16="http://schemas.microsoft.com/office/drawing/2014/main" id="{E1A3F5F2-66E7-C162-8374-A109CCD88D76}"/>
                </a:ext>
              </a:extLst>
            </p:cNvPr>
            <p:cNvSpPr txBox="1"/>
            <p:nvPr/>
          </p:nvSpPr>
          <p:spPr>
            <a:xfrm>
              <a:off x="9725442" y="1425570"/>
              <a:ext cx="3113917" cy="20874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GB" sz="2400" kern="1200" dirty="0"/>
                <a:t>Cash reserve</a:t>
              </a:r>
            </a:p>
          </p:txBody>
        </p:sp>
      </p:grpSp>
      <p:sp>
        <p:nvSpPr>
          <p:cNvPr id="42" name="Arrow: Left 41">
            <a:extLst>
              <a:ext uri="{FF2B5EF4-FFF2-40B4-BE49-F238E27FC236}">
                <a16:creationId xmlns:a16="http://schemas.microsoft.com/office/drawing/2014/main" id="{8FD56FA2-21BF-E077-2A8A-E21607EB7553}"/>
              </a:ext>
            </a:extLst>
          </p:cNvPr>
          <p:cNvSpPr/>
          <p:nvPr/>
        </p:nvSpPr>
        <p:spPr>
          <a:xfrm>
            <a:off x="14161845" y="9318112"/>
            <a:ext cx="2806682" cy="915010"/>
          </a:xfrm>
          <a:prstGeom prst="leftArrow">
            <a:avLst>
              <a:gd name="adj1" fmla="val 60000"/>
              <a:gd name="adj2" fmla="val 50000"/>
            </a:avLst>
          </a:prstGeom>
          <a:solidFill>
            <a:srgbClr val="3E1A5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GB"/>
          </a:p>
        </p:txBody>
      </p:sp>
      <p:grpSp>
        <p:nvGrpSpPr>
          <p:cNvPr id="43" name="Group 42">
            <a:extLst>
              <a:ext uri="{FF2B5EF4-FFF2-40B4-BE49-F238E27FC236}">
                <a16:creationId xmlns:a16="http://schemas.microsoft.com/office/drawing/2014/main" id="{F55D2C94-EEAC-5C1E-A992-A9BF89313BB7}"/>
              </a:ext>
            </a:extLst>
          </p:cNvPr>
          <p:cNvGrpSpPr/>
          <p:nvPr/>
        </p:nvGrpSpPr>
        <p:grpSpPr>
          <a:xfrm>
            <a:off x="15443510" y="8555603"/>
            <a:ext cx="3050036" cy="2440029"/>
            <a:chOff x="11137756" y="4581804"/>
            <a:chExt cx="3050036" cy="2440029"/>
          </a:xfrm>
        </p:grpSpPr>
        <p:sp>
          <p:nvSpPr>
            <p:cNvPr id="44" name="Rectangle: Rounded Corners 43">
              <a:extLst>
                <a:ext uri="{FF2B5EF4-FFF2-40B4-BE49-F238E27FC236}">
                  <a16:creationId xmlns:a16="http://schemas.microsoft.com/office/drawing/2014/main" id="{56DB4E87-B794-BB06-423F-89736E8B9B0F}"/>
                </a:ext>
              </a:extLst>
            </p:cNvPr>
            <p:cNvSpPr/>
            <p:nvPr/>
          </p:nvSpPr>
          <p:spPr>
            <a:xfrm>
              <a:off x="11137756" y="4581804"/>
              <a:ext cx="3050036" cy="2440029"/>
            </a:xfrm>
            <a:prstGeom prst="roundRect">
              <a:avLst>
                <a:gd name="adj" fmla="val 10000"/>
              </a:avLst>
            </a:prstGeom>
            <a:solidFill>
              <a:srgbClr val="3E1A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45" name="Rectangle: Rounded Corners 19">
              <a:extLst>
                <a:ext uri="{FF2B5EF4-FFF2-40B4-BE49-F238E27FC236}">
                  <a16:creationId xmlns:a16="http://schemas.microsoft.com/office/drawing/2014/main" id="{016F1351-B1C0-844F-097F-AD4993FE87C9}"/>
                </a:ext>
              </a:extLst>
            </p:cNvPr>
            <p:cNvSpPr txBox="1"/>
            <p:nvPr/>
          </p:nvSpPr>
          <p:spPr>
            <a:xfrm>
              <a:off x="11209222" y="4653270"/>
              <a:ext cx="2907104" cy="22970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GB" sz="2400" kern="1200" dirty="0"/>
                <a:t>Maintain flexibility</a:t>
              </a:r>
            </a:p>
          </p:txBody>
        </p:sp>
      </p:grpSp>
      <p:pic>
        <p:nvPicPr>
          <p:cNvPr id="56" name="Picture 55">
            <a:extLst>
              <a:ext uri="{FF2B5EF4-FFF2-40B4-BE49-F238E27FC236}">
                <a16:creationId xmlns:a16="http://schemas.microsoft.com/office/drawing/2014/main" id="{651AA2B0-27C8-994F-FDDA-CE8100BEF6F5}"/>
              </a:ext>
            </a:extLst>
          </p:cNvPr>
          <p:cNvPicPr>
            <a:picLocks noChangeAspect="1"/>
          </p:cNvPicPr>
          <p:nvPr/>
        </p:nvPicPr>
        <p:blipFill>
          <a:blip r:embed="rId3"/>
          <a:stretch>
            <a:fillRect/>
          </a:stretch>
        </p:blipFill>
        <p:spPr>
          <a:xfrm>
            <a:off x="21771585" y="6572"/>
            <a:ext cx="1207113" cy="1213209"/>
          </a:xfrm>
          <a:prstGeom prst="rect">
            <a:avLst/>
          </a:prstGeom>
        </p:spPr>
      </p:pic>
    </p:spTree>
    <p:extLst>
      <p:ext uri="{BB962C8B-B14F-4D97-AF65-F5344CB8AC3E}">
        <p14:creationId xmlns:p14="http://schemas.microsoft.com/office/powerpoint/2010/main" val="1980213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065912-F3A8-F6D1-9571-FF4AFD5A7221}"/>
              </a:ext>
            </a:extLst>
          </p:cNvPr>
          <p:cNvSpPr>
            <a:spLocks noGrp="1"/>
          </p:cNvSpPr>
          <p:nvPr>
            <p:ph type="title"/>
          </p:nvPr>
        </p:nvSpPr>
        <p:spPr/>
        <p:txBody>
          <a:bodyPr/>
          <a:lstStyle/>
          <a:p>
            <a:r>
              <a:rPr lang="en-GB" dirty="0"/>
              <a:t>Sequencing risk in practice</a:t>
            </a:r>
          </a:p>
        </p:txBody>
      </p:sp>
      <p:sp>
        <p:nvSpPr>
          <p:cNvPr id="3" name="Date Placeholder 2">
            <a:extLst>
              <a:ext uri="{FF2B5EF4-FFF2-40B4-BE49-F238E27FC236}">
                <a16:creationId xmlns:a16="http://schemas.microsoft.com/office/drawing/2014/main" id="{17141F0F-B764-C388-CF72-B45CA5A69A38}"/>
              </a:ext>
            </a:extLst>
          </p:cNvPr>
          <p:cNvSpPr>
            <a:spLocks noGrp="1"/>
          </p:cNvSpPr>
          <p:nvPr>
            <p:ph type="dt" sz="half" idx="10"/>
          </p:nvPr>
        </p:nvSpPr>
        <p:spPr/>
        <p:txBody>
          <a:bodyPr/>
          <a:lstStyle/>
          <a:p>
            <a:fld id="{69506CBF-9F5B-4C82-AED5-14CCBFA0A8C6}" type="datetime4">
              <a:rPr lang="en-GB" smtClean="0"/>
              <a:t>31 July 2024</a:t>
            </a:fld>
            <a:endParaRPr lang="de-DE"/>
          </a:p>
        </p:txBody>
      </p:sp>
      <p:sp>
        <p:nvSpPr>
          <p:cNvPr id="5" name="Slide Number Placeholder 4">
            <a:extLst>
              <a:ext uri="{FF2B5EF4-FFF2-40B4-BE49-F238E27FC236}">
                <a16:creationId xmlns:a16="http://schemas.microsoft.com/office/drawing/2014/main" id="{88C4231A-FD48-582C-CF50-B7023AE6C935}"/>
              </a:ext>
            </a:extLst>
          </p:cNvPr>
          <p:cNvSpPr>
            <a:spLocks noGrp="1"/>
          </p:cNvSpPr>
          <p:nvPr>
            <p:ph type="sldNum" sz="quarter" idx="12"/>
          </p:nvPr>
        </p:nvSpPr>
        <p:spPr/>
        <p:txBody>
          <a:bodyPr/>
          <a:lstStyle/>
          <a:p>
            <a:fld id="{4CF15934-3EDC-49D4-8294-13D572B9231D}" type="slidenum">
              <a:rPr lang="de-DE" smtClean="0"/>
              <a:pPr/>
              <a:t>24</a:t>
            </a:fld>
            <a:endParaRPr lang="de-DE"/>
          </a:p>
        </p:txBody>
      </p:sp>
      <p:sp>
        <p:nvSpPr>
          <p:cNvPr id="10" name="Text Placeholder 9">
            <a:extLst>
              <a:ext uri="{FF2B5EF4-FFF2-40B4-BE49-F238E27FC236}">
                <a16:creationId xmlns:a16="http://schemas.microsoft.com/office/drawing/2014/main" id="{D5A7E0A1-5A86-5A11-A473-22ADE0DB2BBE}"/>
              </a:ext>
            </a:extLst>
          </p:cNvPr>
          <p:cNvSpPr>
            <a:spLocks noGrp="1"/>
          </p:cNvSpPr>
          <p:nvPr>
            <p:ph type="body" sz="quarter" idx="43"/>
          </p:nvPr>
        </p:nvSpPr>
        <p:spPr>
          <a:xfrm>
            <a:off x="898988" y="812169"/>
            <a:ext cx="7656050" cy="407612"/>
          </a:xfrm>
        </p:spPr>
        <p:txBody>
          <a:bodyPr/>
          <a:lstStyle/>
          <a:p>
            <a:r>
              <a:rPr lang="en-US" dirty="0"/>
              <a:t>RETIREMENT INCOME PLANNING</a:t>
            </a:r>
            <a:endParaRPr lang="en-GB" dirty="0"/>
          </a:p>
        </p:txBody>
      </p:sp>
      <p:sp>
        <p:nvSpPr>
          <p:cNvPr id="12" name="Text Placeholder 11">
            <a:extLst>
              <a:ext uri="{FF2B5EF4-FFF2-40B4-BE49-F238E27FC236}">
                <a16:creationId xmlns:a16="http://schemas.microsoft.com/office/drawing/2014/main" id="{1896A062-5981-3294-2D92-F4D8896A28EE}"/>
              </a:ext>
            </a:extLst>
          </p:cNvPr>
          <p:cNvSpPr>
            <a:spLocks noGrp="1"/>
          </p:cNvSpPr>
          <p:nvPr>
            <p:ph type="body" sz="quarter" idx="45"/>
          </p:nvPr>
        </p:nvSpPr>
        <p:spPr>
          <a:xfrm>
            <a:off x="898988" y="11803695"/>
            <a:ext cx="22620287" cy="1200329"/>
          </a:xfrm>
        </p:spPr>
        <p:txBody>
          <a:bodyPr/>
          <a:lstStyle/>
          <a:p>
            <a:r>
              <a:rPr lang="en-GB" sz="3200" b="1" dirty="0">
                <a:effectLst/>
                <a:ea typeface="Times New Roman" panose="02020603050405020304" pitchFamily="18" charset="0"/>
              </a:rPr>
              <a:t>The value of investments can go down and you can get back less than invested.</a:t>
            </a:r>
            <a:endParaRPr lang="en-GB" sz="3200" dirty="0">
              <a:solidFill>
                <a:srgbClr val="464648"/>
              </a:solidFill>
              <a:latin typeface="Evelyn Raleway" panose="020B0503030101060003" pitchFamily="34" charset="0"/>
            </a:endParaRPr>
          </a:p>
          <a:p>
            <a:r>
              <a:rPr lang="en-GB" sz="2400" dirty="0">
                <a:solidFill>
                  <a:srgbClr val="464648"/>
                </a:solidFill>
                <a:latin typeface="Evelyn Raleway" panose="020B0503030101060003" pitchFamily="34" charset="0"/>
              </a:rPr>
              <a:t>Source: Evelyn Partners based on gross annual income drawdowns. For illustrative purposes only. This the return after withdrawals  </a:t>
            </a:r>
          </a:p>
          <a:p>
            <a:endParaRPr lang="en-GB" dirty="0"/>
          </a:p>
        </p:txBody>
      </p:sp>
      <p:pic>
        <p:nvPicPr>
          <p:cNvPr id="56" name="Picture 55">
            <a:extLst>
              <a:ext uri="{FF2B5EF4-FFF2-40B4-BE49-F238E27FC236}">
                <a16:creationId xmlns:a16="http://schemas.microsoft.com/office/drawing/2014/main" id="{651AA2B0-27C8-994F-FDDA-CE8100BEF6F5}"/>
              </a:ext>
            </a:extLst>
          </p:cNvPr>
          <p:cNvPicPr>
            <a:picLocks noChangeAspect="1"/>
          </p:cNvPicPr>
          <p:nvPr/>
        </p:nvPicPr>
        <p:blipFill>
          <a:blip r:embed="rId3"/>
          <a:stretch>
            <a:fillRect/>
          </a:stretch>
        </p:blipFill>
        <p:spPr>
          <a:xfrm>
            <a:off x="21771585" y="6572"/>
            <a:ext cx="1207113" cy="1213209"/>
          </a:xfrm>
          <a:prstGeom prst="rect">
            <a:avLst/>
          </a:prstGeom>
        </p:spPr>
      </p:pic>
      <p:grpSp>
        <p:nvGrpSpPr>
          <p:cNvPr id="21" name="Group 20">
            <a:extLst>
              <a:ext uri="{FF2B5EF4-FFF2-40B4-BE49-F238E27FC236}">
                <a16:creationId xmlns:a16="http://schemas.microsoft.com/office/drawing/2014/main" id="{80CEFD62-2915-94D2-5C0F-1666A3D9C42E}"/>
              </a:ext>
            </a:extLst>
          </p:cNvPr>
          <p:cNvGrpSpPr/>
          <p:nvPr/>
        </p:nvGrpSpPr>
        <p:grpSpPr>
          <a:xfrm>
            <a:off x="5608321" y="3161213"/>
            <a:ext cx="13162898" cy="5391834"/>
            <a:chOff x="2707905" y="1857080"/>
            <a:chExt cx="5764382" cy="2926735"/>
          </a:xfrm>
        </p:grpSpPr>
        <p:sp>
          <p:nvSpPr>
            <p:cNvPr id="22" name="Rectangle 21">
              <a:extLst>
                <a:ext uri="{FF2B5EF4-FFF2-40B4-BE49-F238E27FC236}">
                  <a16:creationId xmlns:a16="http://schemas.microsoft.com/office/drawing/2014/main" id="{CCA4CB2D-C3F1-4206-2D83-3BF359A7A36A}"/>
                </a:ext>
              </a:extLst>
            </p:cNvPr>
            <p:cNvSpPr/>
            <p:nvPr/>
          </p:nvSpPr>
          <p:spPr>
            <a:xfrm>
              <a:off x="3553905" y="1857080"/>
              <a:ext cx="4067709" cy="134803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914400"/>
              <a:r>
                <a:rPr lang="en-GB" sz="3600" dirty="0">
                  <a:solidFill>
                    <a:prstClr val="white"/>
                  </a:solidFill>
                  <a:latin typeface="Evelyn Raleway" panose="020B0503030101060003" pitchFamily="34" charset="0"/>
                </a:rPr>
                <a:t>Pension fund: £1mn </a:t>
              </a:r>
            </a:p>
            <a:p>
              <a:pPr algn="ctr" defTabSz="914400"/>
              <a:r>
                <a:rPr lang="en-GB" sz="3600" dirty="0">
                  <a:solidFill>
                    <a:prstClr val="white"/>
                  </a:solidFill>
                  <a:latin typeface="Evelyn Raleway" panose="020B0503030101060003" pitchFamily="34" charset="0"/>
                </a:rPr>
                <a:t>Average Return: 5% p.a.</a:t>
              </a:r>
            </a:p>
            <a:p>
              <a:pPr algn="ctr" defTabSz="914400"/>
              <a:r>
                <a:rPr lang="en-GB" sz="3600" dirty="0">
                  <a:solidFill>
                    <a:prstClr val="white"/>
                  </a:solidFill>
                  <a:latin typeface="Evelyn Raleway" panose="020B0503030101060003" pitchFamily="34" charset="0"/>
                </a:rPr>
                <a:t>Withdrawals: £40,000 a year</a:t>
              </a:r>
            </a:p>
            <a:p>
              <a:pPr algn="ctr" defTabSz="914400"/>
              <a:r>
                <a:rPr lang="en-GB" sz="3600" dirty="0">
                  <a:solidFill>
                    <a:prstClr val="white"/>
                  </a:solidFill>
                  <a:latin typeface="Evelyn Raleway" panose="020B0503030101060003" pitchFamily="34" charset="0"/>
                </a:rPr>
                <a:t>Time period: 20 years</a:t>
              </a:r>
            </a:p>
          </p:txBody>
        </p:sp>
        <p:grpSp>
          <p:nvGrpSpPr>
            <p:cNvPr id="23" name="Group 22">
              <a:extLst>
                <a:ext uri="{FF2B5EF4-FFF2-40B4-BE49-F238E27FC236}">
                  <a16:creationId xmlns:a16="http://schemas.microsoft.com/office/drawing/2014/main" id="{C83E3BAC-036A-2047-CE65-F7379863E97D}"/>
                </a:ext>
              </a:extLst>
            </p:cNvPr>
            <p:cNvGrpSpPr/>
            <p:nvPr/>
          </p:nvGrpSpPr>
          <p:grpSpPr>
            <a:xfrm>
              <a:off x="2707905" y="3591612"/>
              <a:ext cx="5764382" cy="1192203"/>
              <a:chOff x="2714920" y="3572758"/>
              <a:chExt cx="5764382" cy="1192203"/>
            </a:xfrm>
          </p:grpSpPr>
          <p:sp>
            <p:nvSpPr>
              <p:cNvPr id="28" name="Rectangle 27">
                <a:extLst>
                  <a:ext uri="{FF2B5EF4-FFF2-40B4-BE49-F238E27FC236}">
                    <a16:creationId xmlns:a16="http://schemas.microsoft.com/office/drawing/2014/main" id="{B350DD28-8B22-15FE-8F0D-6C3E11138B93}"/>
                  </a:ext>
                </a:extLst>
              </p:cNvPr>
              <p:cNvSpPr/>
              <p:nvPr/>
            </p:nvSpPr>
            <p:spPr>
              <a:xfrm>
                <a:off x="2714920" y="3572758"/>
                <a:ext cx="1692000" cy="11922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914400"/>
                <a:r>
                  <a:rPr lang="en-GB" sz="3000" dirty="0">
                    <a:solidFill>
                      <a:prstClr val="white"/>
                    </a:solidFill>
                    <a:latin typeface="Evelyn Raleway" panose="020B0503030101060003" pitchFamily="34" charset="0"/>
                  </a:rPr>
                  <a:t>5% straight line return</a:t>
                </a:r>
              </a:p>
            </p:txBody>
          </p:sp>
          <p:sp>
            <p:nvSpPr>
              <p:cNvPr id="29" name="Rectangle 28">
                <a:extLst>
                  <a:ext uri="{FF2B5EF4-FFF2-40B4-BE49-F238E27FC236}">
                    <a16:creationId xmlns:a16="http://schemas.microsoft.com/office/drawing/2014/main" id="{F01DBDE1-A804-F29F-24A1-DDA4E952344A}"/>
                  </a:ext>
                </a:extLst>
              </p:cNvPr>
              <p:cNvSpPr/>
              <p:nvPr/>
            </p:nvSpPr>
            <p:spPr>
              <a:xfrm>
                <a:off x="4751111" y="3572758"/>
                <a:ext cx="1692000" cy="11547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914400"/>
                <a:r>
                  <a:rPr lang="en-GB" sz="3000" dirty="0">
                    <a:solidFill>
                      <a:prstClr val="white"/>
                    </a:solidFill>
                    <a:latin typeface="Evelyn Raleway" panose="020B0503030101060003" pitchFamily="34" charset="0"/>
                  </a:rPr>
                  <a:t>15% for 1</a:t>
                </a:r>
                <a:r>
                  <a:rPr lang="en-GB" sz="3000" baseline="30000" dirty="0">
                    <a:solidFill>
                      <a:prstClr val="white"/>
                    </a:solidFill>
                    <a:latin typeface="Evelyn Raleway" panose="020B0503030101060003" pitchFamily="34" charset="0"/>
                  </a:rPr>
                  <a:t>st</a:t>
                </a:r>
                <a:r>
                  <a:rPr lang="en-GB" sz="3000" dirty="0">
                    <a:solidFill>
                      <a:prstClr val="white"/>
                    </a:solidFill>
                    <a:latin typeface="Evelyn Raleway" panose="020B0503030101060003" pitchFamily="34" charset="0"/>
                  </a:rPr>
                  <a:t> 10 years </a:t>
                </a:r>
              </a:p>
              <a:p>
                <a:pPr algn="ctr" defTabSz="914400"/>
                <a:r>
                  <a:rPr lang="en-GB" sz="3000" dirty="0">
                    <a:solidFill>
                      <a:prstClr val="white"/>
                    </a:solidFill>
                    <a:latin typeface="Evelyn Raleway" panose="020B0503030101060003" pitchFamily="34" charset="0"/>
                  </a:rPr>
                  <a:t>-5% next 10 years</a:t>
                </a:r>
              </a:p>
            </p:txBody>
          </p:sp>
          <p:sp>
            <p:nvSpPr>
              <p:cNvPr id="30" name="Rectangle 29">
                <a:extLst>
                  <a:ext uri="{FF2B5EF4-FFF2-40B4-BE49-F238E27FC236}">
                    <a16:creationId xmlns:a16="http://schemas.microsoft.com/office/drawing/2014/main" id="{4F166A08-C4F6-1033-A9D3-BA74AC7ADD38}"/>
                  </a:ext>
                </a:extLst>
              </p:cNvPr>
              <p:cNvSpPr/>
              <p:nvPr/>
            </p:nvSpPr>
            <p:spPr>
              <a:xfrm>
                <a:off x="6787302" y="3572758"/>
                <a:ext cx="1692000" cy="11547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914400"/>
                <a:r>
                  <a:rPr lang="en-GB" sz="3000" dirty="0">
                    <a:solidFill>
                      <a:prstClr val="white"/>
                    </a:solidFill>
                    <a:latin typeface="Evelyn Raleway" panose="020B0503030101060003" pitchFamily="34" charset="0"/>
                  </a:rPr>
                  <a:t>-5% 1</a:t>
                </a:r>
                <a:r>
                  <a:rPr lang="en-GB" sz="3000" baseline="30000" dirty="0">
                    <a:solidFill>
                      <a:prstClr val="white"/>
                    </a:solidFill>
                    <a:latin typeface="Evelyn Raleway" panose="020B0503030101060003" pitchFamily="34" charset="0"/>
                  </a:rPr>
                  <a:t>st</a:t>
                </a:r>
                <a:r>
                  <a:rPr lang="en-GB" sz="3000" dirty="0">
                    <a:solidFill>
                      <a:prstClr val="white"/>
                    </a:solidFill>
                    <a:latin typeface="Evelyn Raleway" panose="020B0503030101060003" pitchFamily="34" charset="0"/>
                  </a:rPr>
                  <a:t> 10 years </a:t>
                </a:r>
              </a:p>
              <a:p>
                <a:pPr algn="ctr" defTabSz="914400"/>
                <a:r>
                  <a:rPr lang="en-GB" sz="3000" dirty="0">
                    <a:solidFill>
                      <a:prstClr val="white"/>
                    </a:solidFill>
                    <a:latin typeface="Evelyn Raleway" panose="020B0503030101060003" pitchFamily="34" charset="0"/>
                  </a:rPr>
                  <a:t>15% next 10 years</a:t>
                </a:r>
              </a:p>
            </p:txBody>
          </p:sp>
        </p:grpSp>
        <p:cxnSp>
          <p:nvCxnSpPr>
            <p:cNvPr id="24" name="Elbow Connector 19">
              <a:extLst>
                <a:ext uri="{FF2B5EF4-FFF2-40B4-BE49-F238E27FC236}">
                  <a16:creationId xmlns:a16="http://schemas.microsoft.com/office/drawing/2014/main" id="{C4F378A3-3BD1-0B52-5D52-F6693B219C27}"/>
                </a:ext>
              </a:extLst>
            </p:cNvPr>
            <p:cNvCxnSpPr>
              <a:cxnSpLocks/>
              <a:stCxn id="22" idx="2"/>
              <a:endCxn id="28" idx="0"/>
            </p:cNvCxnSpPr>
            <p:nvPr/>
          </p:nvCxnSpPr>
          <p:spPr>
            <a:xfrm rot="5400000">
              <a:off x="4377583" y="2381436"/>
              <a:ext cx="386499" cy="2033854"/>
            </a:xfrm>
            <a:prstGeom prst="bentConnector3">
              <a:avLst/>
            </a:prstGeom>
            <a:ln>
              <a:solidFill>
                <a:schemeClr val="bg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Elbow Connector 21">
              <a:extLst>
                <a:ext uri="{FF2B5EF4-FFF2-40B4-BE49-F238E27FC236}">
                  <a16:creationId xmlns:a16="http://schemas.microsoft.com/office/drawing/2014/main" id="{2D1CE927-6591-1061-ED2F-C9D5715E37CE}"/>
                </a:ext>
              </a:extLst>
            </p:cNvPr>
            <p:cNvCxnSpPr>
              <a:cxnSpLocks/>
              <a:stCxn id="22" idx="2"/>
              <a:endCxn id="29" idx="0"/>
            </p:cNvCxnSpPr>
            <p:nvPr/>
          </p:nvCxnSpPr>
          <p:spPr>
            <a:xfrm rot="16200000" flipH="1">
              <a:off x="5395678" y="3397194"/>
              <a:ext cx="386499" cy="2337"/>
            </a:xfrm>
            <a:prstGeom prst="bentConnector3">
              <a:avLst/>
            </a:prstGeom>
            <a:ln>
              <a:solidFill>
                <a:schemeClr val="bg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Elbow Connector 23">
              <a:extLst>
                <a:ext uri="{FF2B5EF4-FFF2-40B4-BE49-F238E27FC236}">
                  <a16:creationId xmlns:a16="http://schemas.microsoft.com/office/drawing/2014/main" id="{BB75ABBD-0C85-B7DC-65B6-9A0E4236D07F}"/>
                </a:ext>
              </a:extLst>
            </p:cNvPr>
            <p:cNvCxnSpPr>
              <a:cxnSpLocks/>
              <a:stCxn id="22" idx="2"/>
              <a:endCxn id="30" idx="0"/>
            </p:cNvCxnSpPr>
            <p:nvPr/>
          </p:nvCxnSpPr>
          <p:spPr>
            <a:xfrm rot="16200000" flipH="1">
              <a:off x="6413773" y="2379098"/>
              <a:ext cx="386499" cy="2038528"/>
            </a:xfrm>
            <a:prstGeom prst="bentConnector3">
              <a:avLst/>
            </a:prstGeom>
            <a:ln>
              <a:solidFill>
                <a:schemeClr val="bg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Elbow Connector 22">
              <a:extLst>
                <a:ext uri="{FF2B5EF4-FFF2-40B4-BE49-F238E27FC236}">
                  <a16:creationId xmlns:a16="http://schemas.microsoft.com/office/drawing/2014/main" id="{A657DE59-E925-63D9-1C69-8EB746FA92A5}"/>
                </a:ext>
              </a:extLst>
            </p:cNvPr>
            <p:cNvCxnSpPr>
              <a:cxnSpLocks/>
              <a:stCxn id="22" idx="2"/>
            </p:cNvCxnSpPr>
            <p:nvPr/>
          </p:nvCxnSpPr>
          <p:spPr>
            <a:xfrm rot="5400000">
              <a:off x="4474209" y="2284814"/>
              <a:ext cx="193252" cy="2033850"/>
            </a:xfrm>
            <a:prstGeom prst="bentConnector2">
              <a:avLst/>
            </a:prstGeom>
            <a:ln>
              <a:solidFill>
                <a:schemeClr val="bg2"/>
              </a:solidFill>
              <a:headEnd type="none" w="med" len="med"/>
              <a:tailEnd type="triangle" w="med" len="med"/>
            </a:ln>
          </p:spPr>
          <p:style>
            <a:lnRef idx="1">
              <a:schemeClr val="dk1"/>
            </a:lnRef>
            <a:fillRef idx="0">
              <a:schemeClr val="dk1"/>
            </a:fillRef>
            <a:effectRef idx="0">
              <a:schemeClr val="dk1"/>
            </a:effectRef>
            <a:fontRef idx="minor">
              <a:schemeClr val="tx1"/>
            </a:fontRef>
          </p:style>
        </p:cxnSp>
      </p:grpSp>
      <p:cxnSp>
        <p:nvCxnSpPr>
          <p:cNvPr id="31" name="Straight Arrow Connector 30">
            <a:extLst>
              <a:ext uri="{FF2B5EF4-FFF2-40B4-BE49-F238E27FC236}">
                <a16:creationId xmlns:a16="http://schemas.microsoft.com/office/drawing/2014/main" id="{EB85772A-59B3-790E-3125-D09ED657BCCA}"/>
              </a:ext>
            </a:extLst>
          </p:cNvPr>
          <p:cNvCxnSpPr>
            <a:cxnSpLocks/>
            <a:endCxn id="58" idx="0"/>
          </p:cNvCxnSpPr>
          <p:nvPr/>
        </p:nvCxnSpPr>
        <p:spPr>
          <a:xfrm>
            <a:off x="7534814" y="8553046"/>
            <a:ext cx="4898" cy="712036"/>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161F2F9-1930-0A79-BDB6-D8582B10D849}"/>
              </a:ext>
            </a:extLst>
          </p:cNvPr>
          <p:cNvCxnSpPr>
            <a:cxnSpLocks/>
            <a:stCxn id="30" idx="2"/>
            <a:endCxn id="60" idx="0"/>
          </p:cNvCxnSpPr>
          <p:nvPr/>
        </p:nvCxnSpPr>
        <p:spPr>
          <a:xfrm flipH="1">
            <a:off x="16828719" y="8484104"/>
            <a:ext cx="10670" cy="780976"/>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1EBD2AAE-E048-0BED-2075-5E1F70D21F15}"/>
              </a:ext>
            </a:extLst>
          </p:cNvPr>
          <p:cNvCxnSpPr>
            <a:cxnSpLocks/>
          </p:cNvCxnSpPr>
          <p:nvPr/>
        </p:nvCxnSpPr>
        <p:spPr>
          <a:xfrm flipH="1">
            <a:off x="12179098" y="8484104"/>
            <a:ext cx="5334" cy="780976"/>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E57C96F6-362A-55FD-D04E-E514D06FFAB6}"/>
              </a:ext>
            </a:extLst>
          </p:cNvPr>
          <p:cNvSpPr/>
          <p:nvPr/>
        </p:nvSpPr>
        <p:spPr>
          <a:xfrm>
            <a:off x="5618112" y="9265082"/>
            <a:ext cx="3843198" cy="21274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3600" dirty="0">
                <a:solidFill>
                  <a:prstClr val="white"/>
                </a:solidFill>
                <a:latin typeface="Evelyn Raleway" panose="020B0503030101060003" pitchFamily="34" charset="0"/>
              </a:rPr>
              <a:t>£1,220,190</a:t>
            </a:r>
          </a:p>
        </p:txBody>
      </p:sp>
      <p:sp>
        <p:nvSpPr>
          <p:cNvPr id="59" name="Oval 58">
            <a:extLst>
              <a:ext uri="{FF2B5EF4-FFF2-40B4-BE49-F238E27FC236}">
                <a16:creationId xmlns:a16="http://schemas.microsoft.com/office/drawing/2014/main" id="{D79A63FB-4B17-4F17-F673-6ADAEBB9EDFC}"/>
              </a:ext>
            </a:extLst>
          </p:cNvPr>
          <p:cNvSpPr/>
          <p:nvPr/>
        </p:nvSpPr>
        <p:spPr>
          <a:xfrm>
            <a:off x="10247271" y="9265081"/>
            <a:ext cx="3874330" cy="212741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3600" dirty="0">
                <a:solidFill>
                  <a:prstClr val="white"/>
                </a:solidFill>
                <a:latin typeface="Evelyn Raleway" panose="020B0503030101060003" pitchFamily="34" charset="0"/>
              </a:rPr>
              <a:t>£1,558,080</a:t>
            </a:r>
          </a:p>
        </p:txBody>
      </p:sp>
      <p:sp>
        <p:nvSpPr>
          <p:cNvPr id="60" name="Oval 59">
            <a:extLst>
              <a:ext uri="{FF2B5EF4-FFF2-40B4-BE49-F238E27FC236}">
                <a16:creationId xmlns:a16="http://schemas.microsoft.com/office/drawing/2014/main" id="{633B39AB-0048-6729-583B-A18282235554}"/>
              </a:ext>
            </a:extLst>
          </p:cNvPr>
          <p:cNvSpPr/>
          <p:nvPr/>
        </p:nvSpPr>
        <p:spPr>
          <a:xfrm>
            <a:off x="14896887" y="9265081"/>
            <a:ext cx="3863662" cy="212741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3600" dirty="0">
                <a:solidFill>
                  <a:prstClr val="white"/>
                </a:solidFill>
                <a:latin typeface="Evelyn Raleway" panose="020B0503030101060003" pitchFamily="34" charset="0"/>
              </a:rPr>
              <a:t>£254,520</a:t>
            </a:r>
          </a:p>
        </p:txBody>
      </p:sp>
    </p:spTree>
    <p:extLst>
      <p:ext uri="{BB962C8B-B14F-4D97-AF65-F5344CB8AC3E}">
        <p14:creationId xmlns:p14="http://schemas.microsoft.com/office/powerpoint/2010/main" val="385756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3359B-D92F-7EC1-F2A8-B6F1B99E5324}"/>
              </a:ext>
            </a:extLst>
          </p:cNvPr>
          <p:cNvSpPr>
            <a:spLocks noGrp="1"/>
          </p:cNvSpPr>
          <p:nvPr>
            <p:ph type="title"/>
          </p:nvPr>
        </p:nvSpPr>
        <p:spPr/>
        <p:txBody>
          <a:bodyPr/>
          <a:lstStyle/>
          <a:p>
            <a:r>
              <a:rPr lang="en-US" dirty="0"/>
              <a:t>Establish the right investment risk profile</a:t>
            </a:r>
            <a:endParaRPr lang="en-GB" dirty="0"/>
          </a:p>
        </p:txBody>
      </p:sp>
      <p:sp>
        <p:nvSpPr>
          <p:cNvPr id="3" name="Date Placeholder 2">
            <a:extLst>
              <a:ext uri="{FF2B5EF4-FFF2-40B4-BE49-F238E27FC236}">
                <a16:creationId xmlns:a16="http://schemas.microsoft.com/office/drawing/2014/main" id="{6B2531C0-B513-4A0B-D230-DD85D8EF899C}"/>
              </a:ext>
            </a:extLst>
          </p:cNvPr>
          <p:cNvSpPr>
            <a:spLocks noGrp="1"/>
          </p:cNvSpPr>
          <p:nvPr>
            <p:ph type="dt" sz="half" idx="10"/>
          </p:nvPr>
        </p:nvSpPr>
        <p:spPr/>
        <p:txBody>
          <a:bodyPr/>
          <a:lstStyle/>
          <a:p>
            <a:fld id="{69506CBF-9F5B-4C82-AED5-14CCBFA0A8C6}" type="datetime4">
              <a:rPr lang="en-GB" smtClean="0"/>
              <a:t>31 July 2024</a:t>
            </a:fld>
            <a:endParaRPr lang="de-DE"/>
          </a:p>
        </p:txBody>
      </p:sp>
      <p:sp>
        <p:nvSpPr>
          <p:cNvPr id="5" name="Slide Number Placeholder 4">
            <a:extLst>
              <a:ext uri="{FF2B5EF4-FFF2-40B4-BE49-F238E27FC236}">
                <a16:creationId xmlns:a16="http://schemas.microsoft.com/office/drawing/2014/main" id="{72CEA669-DB70-DA6D-7697-DA6099DAA5F6}"/>
              </a:ext>
            </a:extLst>
          </p:cNvPr>
          <p:cNvSpPr>
            <a:spLocks noGrp="1"/>
          </p:cNvSpPr>
          <p:nvPr>
            <p:ph type="sldNum" sz="quarter" idx="12"/>
          </p:nvPr>
        </p:nvSpPr>
        <p:spPr>
          <a:xfrm>
            <a:off x="23053039" y="13851068"/>
            <a:ext cx="443547" cy="246221"/>
          </a:xfrm>
        </p:spPr>
        <p:txBody>
          <a:bodyPr/>
          <a:lstStyle/>
          <a:p>
            <a:fld id="{4CF15934-3EDC-49D4-8294-13D572B9231D}" type="slidenum">
              <a:rPr lang="de-DE" smtClean="0"/>
              <a:pPr/>
              <a:t>25</a:t>
            </a:fld>
            <a:endParaRPr lang="de-DE"/>
          </a:p>
        </p:txBody>
      </p:sp>
      <p:sp>
        <p:nvSpPr>
          <p:cNvPr id="6" name="Text Placeholder 5">
            <a:extLst>
              <a:ext uri="{FF2B5EF4-FFF2-40B4-BE49-F238E27FC236}">
                <a16:creationId xmlns:a16="http://schemas.microsoft.com/office/drawing/2014/main" id="{448BBB1D-5CA6-D4C8-1CE7-4856C445EDD1}"/>
              </a:ext>
            </a:extLst>
          </p:cNvPr>
          <p:cNvSpPr>
            <a:spLocks noGrp="1"/>
          </p:cNvSpPr>
          <p:nvPr>
            <p:ph type="body" sz="quarter" idx="43"/>
          </p:nvPr>
        </p:nvSpPr>
        <p:spPr/>
        <p:txBody>
          <a:bodyPr/>
          <a:lstStyle/>
          <a:p>
            <a:r>
              <a:rPr lang="en-US" dirty="0"/>
              <a:t>RETIREMENT INCOME PLANNING</a:t>
            </a:r>
            <a:endParaRPr lang="en-GB" dirty="0"/>
          </a:p>
        </p:txBody>
      </p:sp>
      <p:sp>
        <p:nvSpPr>
          <p:cNvPr id="7" name="Text Placeholder 6">
            <a:extLst>
              <a:ext uri="{FF2B5EF4-FFF2-40B4-BE49-F238E27FC236}">
                <a16:creationId xmlns:a16="http://schemas.microsoft.com/office/drawing/2014/main" id="{29E69E3C-DF17-4E94-A293-F88021857864}"/>
              </a:ext>
            </a:extLst>
          </p:cNvPr>
          <p:cNvSpPr>
            <a:spLocks noGrp="1"/>
          </p:cNvSpPr>
          <p:nvPr>
            <p:ph type="body" sz="quarter" idx="14"/>
          </p:nvPr>
        </p:nvSpPr>
        <p:spPr>
          <a:xfrm>
            <a:off x="898987" y="3136657"/>
            <a:ext cx="22609175" cy="628249"/>
          </a:xfrm>
        </p:spPr>
        <p:txBody>
          <a:bodyPr/>
          <a:lstStyle/>
          <a:p>
            <a:r>
              <a:rPr lang="en-US" dirty="0"/>
              <a:t>5 components of a risk profile</a:t>
            </a:r>
          </a:p>
        </p:txBody>
      </p:sp>
      <p:sp>
        <p:nvSpPr>
          <p:cNvPr id="8" name="TextBox 7">
            <a:extLst>
              <a:ext uri="{FF2B5EF4-FFF2-40B4-BE49-F238E27FC236}">
                <a16:creationId xmlns:a16="http://schemas.microsoft.com/office/drawing/2014/main" id="{2E325F23-620D-D60F-6FC5-A398C7D3C94B}"/>
              </a:ext>
            </a:extLst>
          </p:cNvPr>
          <p:cNvSpPr txBox="1"/>
          <p:nvPr/>
        </p:nvSpPr>
        <p:spPr>
          <a:xfrm>
            <a:off x="2244312" y="5806000"/>
            <a:ext cx="4366696" cy="1754326"/>
          </a:xfrm>
          <a:prstGeom prst="rect">
            <a:avLst/>
          </a:prstGeom>
          <a:noFill/>
        </p:spPr>
        <p:txBody>
          <a:bodyPr wrap="square" rtlCol="0">
            <a:spAutoFit/>
          </a:bodyPr>
          <a:lstStyle/>
          <a:p>
            <a:pPr algn="ctr">
              <a:spcAft>
                <a:spcPts val="1200"/>
              </a:spcAft>
            </a:pPr>
            <a:r>
              <a:rPr lang="en-US" sz="2600" b="1" dirty="0">
                <a:solidFill>
                  <a:schemeClr val="bg2"/>
                </a:solidFill>
              </a:rPr>
              <a:t>Capacity for loss </a:t>
            </a:r>
          </a:p>
          <a:p>
            <a:pPr algn="ctr"/>
            <a:r>
              <a:rPr lang="en-US" sz="2400" dirty="0">
                <a:solidFill>
                  <a:srgbClr val="333333"/>
                </a:solidFill>
              </a:rPr>
              <a:t>How will my life be affected if my investments fall in value?</a:t>
            </a:r>
          </a:p>
        </p:txBody>
      </p:sp>
      <p:sp>
        <p:nvSpPr>
          <p:cNvPr id="9" name="TextBox 8">
            <a:extLst>
              <a:ext uri="{FF2B5EF4-FFF2-40B4-BE49-F238E27FC236}">
                <a16:creationId xmlns:a16="http://schemas.microsoft.com/office/drawing/2014/main" id="{0441B403-8F17-C4CE-B78E-14EE264FBB76}"/>
              </a:ext>
            </a:extLst>
          </p:cNvPr>
          <p:cNvSpPr txBox="1"/>
          <p:nvPr/>
        </p:nvSpPr>
        <p:spPr>
          <a:xfrm>
            <a:off x="10008652" y="5806000"/>
            <a:ext cx="4366696" cy="1415772"/>
          </a:xfrm>
          <a:prstGeom prst="rect">
            <a:avLst/>
          </a:prstGeom>
          <a:noFill/>
        </p:spPr>
        <p:txBody>
          <a:bodyPr wrap="square" rtlCol="0">
            <a:spAutoFit/>
          </a:bodyPr>
          <a:lstStyle/>
          <a:p>
            <a:pPr algn="ctr">
              <a:spcAft>
                <a:spcPts val="1200"/>
              </a:spcAft>
            </a:pPr>
            <a:r>
              <a:rPr lang="en-US" sz="2600" b="1" dirty="0">
                <a:solidFill>
                  <a:schemeClr val="bg2"/>
                </a:solidFill>
              </a:rPr>
              <a:t>Need to take risk</a:t>
            </a:r>
          </a:p>
          <a:p>
            <a:pPr algn="ctr"/>
            <a:r>
              <a:rPr lang="en-US" sz="2400" dirty="0">
                <a:solidFill>
                  <a:srgbClr val="333333"/>
                </a:solidFill>
              </a:rPr>
              <a:t>How much risk do I need to take to achieve my goals?</a:t>
            </a:r>
          </a:p>
        </p:txBody>
      </p:sp>
      <p:sp>
        <p:nvSpPr>
          <p:cNvPr id="10" name="TextBox 9">
            <a:extLst>
              <a:ext uri="{FF2B5EF4-FFF2-40B4-BE49-F238E27FC236}">
                <a16:creationId xmlns:a16="http://schemas.microsoft.com/office/drawing/2014/main" id="{F5CB5DC4-2FA5-5E1F-D8FB-2B02BC39FEC1}"/>
              </a:ext>
            </a:extLst>
          </p:cNvPr>
          <p:cNvSpPr txBox="1"/>
          <p:nvPr/>
        </p:nvSpPr>
        <p:spPr>
          <a:xfrm>
            <a:off x="17772992" y="5806000"/>
            <a:ext cx="4366696" cy="1384995"/>
          </a:xfrm>
          <a:prstGeom prst="rect">
            <a:avLst/>
          </a:prstGeom>
          <a:noFill/>
        </p:spPr>
        <p:txBody>
          <a:bodyPr wrap="square" rtlCol="0">
            <a:spAutoFit/>
          </a:bodyPr>
          <a:lstStyle/>
          <a:p>
            <a:pPr algn="ctr">
              <a:spcAft>
                <a:spcPts val="1200"/>
              </a:spcAft>
            </a:pPr>
            <a:r>
              <a:rPr lang="en-US" sz="2600" b="1" dirty="0">
                <a:solidFill>
                  <a:schemeClr val="bg2"/>
                </a:solidFill>
              </a:rPr>
              <a:t>Tolerance to risk</a:t>
            </a:r>
          </a:p>
          <a:p>
            <a:pPr algn="ctr"/>
            <a:r>
              <a:rPr lang="en-US" sz="2400" dirty="0">
                <a:solidFill>
                  <a:srgbClr val="333333"/>
                </a:solidFill>
              </a:rPr>
              <a:t>How much risk am I comfortable with?</a:t>
            </a:r>
          </a:p>
        </p:txBody>
      </p:sp>
      <p:sp>
        <p:nvSpPr>
          <p:cNvPr id="11" name="TextBox 10">
            <a:extLst>
              <a:ext uri="{FF2B5EF4-FFF2-40B4-BE49-F238E27FC236}">
                <a16:creationId xmlns:a16="http://schemas.microsoft.com/office/drawing/2014/main" id="{E51AC391-5CA7-A69C-263F-7AC6DF0C1FCC}"/>
              </a:ext>
            </a:extLst>
          </p:cNvPr>
          <p:cNvSpPr txBox="1"/>
          <p:nvPr/>
        </p:nvSpPr>
        <p:spPr>
          <a:xfrm>
            <a:off x="6385387" y="10078433"/>
            <a:ext cx="4366696" cy="1384995"/>
          </a:xfrm>
          <a:prstGeom prst="rect">
            <a:avLst/>
          </a:prstGeom>
          <a:noFill/>
        </p:spPr>
        <p:txBody>
          <a:bodyPr wrap="square" rtlCol="0">
            <a:spAutoFit/>
          </a:bodyPr>
          <a:lstStyle/>
          <a:p>
            <a:pPr algn="ctr">
              <a:spcAft>
                <a:spcPts val="1200"/>
              </a:spcAft>
            </a:pPr>
            <a:r>
              <a:rPr lang="en-US" sz="2600" b="1" dirty="0">
                <a:solidFill>
                  <a:schemeClr val="bg2"/>
                </a:solidFill>
              </a:rPr>
              <a:t>Risk of personal loss</a:t>
            </a:r>
          </a:p>
          <a:p>
            <a:pPr algn="ctr"/>
            <a:r>
              <a:rPr lang="en-US" sz="2400" dirty="0">
                <a:solidFill>
                  <a:srgbClr val="333333"/>
                </a:solidFill>
              </a:rPr>
              <a:t>How would my life change if the worst were to happen?</a:t>
            </a:r>
          </a:p>
        </p:txBody>
      </p:sp>
      <p:sp>
        <p:nvSpPr>
          <p:cNvPr id="12" name="TextBox 11">
            <a:extLst>
              <a:ext uri="{FF2B5EF4-FFF2-40B4-BE49-F238E27FC236}">
                <a16:creationId xmlns:a16="http://schemas.microsoft.com/office/drawing/2014/main" id="{021258D4-8A1A-E370-F95F-54A32EF77FAA}"/>
              </a:ext>
            </a:extLst>
          </p:cNvPr>
          <p:cNvSpPr txBox="1"/>
          <p:nvPr/>
        </p:nvSpPr>
        <p:spPr>
          <a:xfrm>
            <a:off x="13969465" y="10078433"/>
            <a:ext cx="4366696" cy="1384995"/>
          </a:xfrm>
          <a:prstGeom prst="rect">
            <a:avLst/>
          </a:prstGeom>
          <a:noFill/>
        </p:spPr>
        <p:txBody>
          <a:bodyPr wrap="square" rtlCol="0">
            <a:spAutoFit/>
          </a:bodyPr>
          <a:lstStyle/>
          <a:p>
            <a:pPr algn="ctr">
              <a:spcAft>
                <a:spcPts val="1200"/>
              </a:spcAft>
            </a:pPr>
            <a:r>
              <a:rPr lang="en-US" sz="2600" b="1" dirty="0">
                <a:solidFill>
                  <a:schemeClr val="bg2"/>
                </a:solidFill>
              </a:rPr>
              <a:t>Your time horizon</a:t>
            </a:r>
          </a:p>
          <a:p>
            <a:pPr algn="ctr"/>
            <a:r>
              <a:rPr lang="en-US" sz="2400" dirty="0">
                <a:solidFill>
                  <a:srgbClr val="333333"/>
                </a:solidFill>
              </a:rPr>
              <a:t>How long will I be investing for?</a:t>
            </a:r>
          </a:p>
        </p:txBody>
      </p:sp>
      <p:pic>
        <p:nvPicPr>
          <p:cNvPr id="15" name="Graphic 14">
            <a:extLst>
              <a:ext uri="{FF2B5EF4-FFF2-40B4-BE49-F238E27FC236}">
                <a16:creationId xmlns:a16="http://schemas.microsoft.com/office/drawing/2014/main" id="{99201A14-5D37-DAFA-F708-941B5D92B7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56463" y="4833821"/>
            <a:ext cx="900000" cy="900000"/>
          </a:xfrm>
          <a:prstGeom prst="rect">
            <a:avLst/>
          </a:prstGeom>
        </p:spPr>
      </p:pic>
      <p:grpSp>
        <p:nvGrpSpPr>
          <p:cNvPr id="4" name="Group 3">
            <a:extLst>
              <a:ext uri="{FF2B5EF4-FFF2-40B4-BE49-F238E27FC236}">
                <a16:creationId xmlns:a16="http://schemas.microsoft.com/office/drawing/2014/main" id="{8FDB7D67-F9A0-4FE6-AC3E-489122C0721D}"/>
              </a:ext>
            </a:extLst>
          </p:cNvPr>
          <p:cNvGrpSpPr/>
          <p:nvPr/>
        </p:nvGrpSpPr>
        <p:grpSpPr>
          <a:xfrm>
            <a:off x="11723209" y="4745161"/>
            <a:ext cx="795337" cy="760375"/>
            <a:chOff x="11758612" y="4652962"/>
            <a:chExt cx="795337" cy="760375"/>
          </a:xfrm>
        </p:grpSpPr>
        <p:pic>
          <p:nvPicPr>
            <p:cNvPr id="16" name="Picture Placeholder 52">
              <a:extLst>
                <a:ext uri="{FF2B5EF4-FFF2-40B4-BE49-F238E27FC236}">
                  <a16:creationId xmlns:a16="http://schemas.microsoft.com/office/drawing/2014/main" id="{77FF154B-552C-B416-7E42-5790E6ABECE3}"/>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11882" t="11497" r="11469" b="15273"/>
            <a:stretch/>
          </p:blipFill>
          <p:spPr>
            <a:xfrm>
              <a:off x="11758612" y="4652962"/>
              <a:ext cx="795337" cy="760375"/>
            </a:xfrm>
            <a:prstGeom prst="rect">
              <a:avLst/>
            </a:prstGeom>
          </p:spPr>
        </p:pic>
        <p:sp>
          <p:nvSpPr>
            <p:cNvPr id="17" name="TextBox 16">
              <a:extLst>
                <a:ext uri="{FF2B5EF4-FFF2-40B4-BE49-F238E27FC236}">
                  <a16:creationId xmlns:a16="http://schemas.microsoft.com/office/drawing/2014/main" id="{588ED69D-45AD-FE72-5003-5EE84E7EF87F}"/>
                </a:ext>
              </a:extLst>
            </p:cNvPr>
            <p:cNvSpPr txBox="1"/>
            <p:nvPr/>
          </p:nvSpPr>
          <p:spPr>
            <a:xfrm>
              <a:off x="11887107" y="4745161"/>
              <a:ext cx="354817" cy="461851"/>
            </a:xfrm>
            <a:prstGeom prst="rect">
              <a:avLst/>
            </a:prstGeom>
            <a:noFill/>
          </p:spPr>
          <p:txBody>
            <a:bodyPr wrap="square" rtlCol="0">
              <a:spAutoFit/>
            </a:bodyPr>
            <a:lstStyle/>
            <a:p>
              <a:pPr algn="ctr"/>
              <a:r>
                <a:rPr lang="en-US" sz="2400" b="1" dirty="0">
                  <a:solidFill>
                    <a:schemeClr val="bg2"/>
                  </a:solidFill>
                </a:rPr>
                <a:t>!</a:t>
              </a:r>
              <a:endParaRPr lang="en-GB" sz="2400" b="1" dirty="0">
                <a:solidFill>
                  <a:schemeClr val="bg2"/>
                </a:solidFill>
              </a:endParaRPr>
            </a:p>
          </p:txBody>
        </p:sp>
      </p:grpSp>
      <p:grpSp>
        <p:nvGrpSpPr>
          <p:cNvPr id="35" name="Group 34">
            <a:extLst>
              <a:ext uri="{FF2B5EF4-FFF2-40B4-BE49-F238E27FC236}">
                <a16:creationId xmlns:a16="http://schemas.microsoft.com/office/drawing/2014/main" id="{47B9D2EF-5675-55C5-8097-2C5F071B5815}"/>
              </a:ext>
            </a:extLst>
          </p:cNvPr>
          <p:cNvGrpSpPr/>
          <p:nvPr/>
        </p:nvGrpSpPr>
        <p:grpSpPr>
          <a:xfrm>
            <a:off x="19261870" y="4614013"/>
            <a:ext cx="1225228" cy="996777"/>
            <a:chOff x="19261870" y="4614013"/>
            <a:chExt cx="1225228" cy="996777"/>
          </a:xfrm>
        </p:grpSpPr>
        <p:grpSp>
          <p:nvGrpSpPr>
            <p:cNvPr id="19" name="Group 18">
              <a:extLst>
                <a:ext uri="{FF2B5EF4-FFF2-40B4-BE49-F238E27FC236}">
                  <a16:creationId xmlns:a16="http://schemas.microsoft.com/office/drawing/2014/main" id="{1D15679F-3996-F09B-4C28-AB983A295370}"/>
                </a:ext>
              </a:extLst>
            </p:cNvPr>
            <p:cNvGrpSpPr/>
            <p:nvPr/>
          </p:nvGrpSpPr>
          <p:grpSpPr>
            <a:xfrm>
              <a:off x="19261870" y="4718238"/>
              <a:ext cx="617978" cy="892552"/>
              <a:chOff x="8572580" y="9088392"/>
              <a:chExt cx="366085" cy="528740"/>
            </a:xfrm>
          </p:grpSpPr>
          <p:sp>
            <p:nvSpPr>
              <p:cNvPr id="20" name="Freeform: Shape 19">
                <a:extLst>
                  <a:ext uri="{FF2B5EF4-FFF2-40B4-BE49-F238E27FC236}">
                    <a16:creationId xmlns:a16="http://schemas.microsoft.com/office/drawing/2014/main" id="{1E7135CE-EEB8-8E2D-C122-1A187DC75137}"/>
                  </a:ext>
                </a:extLst>
              </p:cNvPr>
              <p:cNvSpPr/>
              <p:nvPr/>
            </p:nvSpPr>
            <p:spPr>
              <a:xfrm>
                <a:off x="8572580" y="9088392"/>
                <a:ext cx="366085" cy="528740"/>
              </a:xfrm>
              <a:custGeom>
                <a:avLst/>
                <a:gdLst>
                  <a:gd name="connsiteX0" fmla="*/ 228028 w 366085"/>
                  <a:gd name="connsiteY0" fmla="*/ 140938 h 528740"/>
                  <a:gd name="connsiteX1" fmla="*/ 287195 w 366085"/>
                  <a:gd name="connsiteY1" fmla="*/ 75788 h 528740"/>
                  <a:gd name="connsiteX2" fmla="*/ 323316 w 366085"/>
                  <a:gd name="connsiteY2" fmla="*/ 34348 h 528740"/>
                  <a:gd name="connsiteX3" fmla="*/ 324424 w 366085"/>
                  <a:gd name="connsiteY3" fmla="*/ 24155 h 528740"/>
                  <a:gd name="connsiteX4" fmla="*/ 315338 w 366085"/>
                  <a:gd name="connsiteY4" fmla="*/ 19723 h 528740"/>
                  <a:gd name="connsiteX5" fmla="*/ 278331 w 366085"/>
                  <a:gd name="connsiteY5" fmla="*/ 23711 h 528740"/>
                  <a:gd name="connsiteX6" fmla="*/ 268137 w 366085"/>
                  <a:gd name="connsiteY6" fmla="*/ 17507 h 528740"/>
                  <a:gd name="connsiteX7" fmla="*/ 223152 w 366085"/>
                  <a:gd name="connsiteY7" fmla="*/ 0 h 528740"/>
                  <a:gd name="connsiteX8" fmla="*/ 186588 w 366085"/>
                  <a:gd name="connsiteY8" fmla="*/ 11745 h 528740"/>
                  <a:gd name="connsiteX9" fmla="*/ 164428 w 366085"/>
                  <a:gd name="connsiteY9" fmla="*/ 19723 h 528740"/>
                  <a:gd name="connsiteX10" fmla="*/ 140495 w 366085"/>
                  <a:gd name="connsiteY10" fmla="*/ 11966 h 528740"/>
                  <a:gd name="connsiteX11" fmla="*/ 97061 w 366085"/>
                  <a:gd name="connsiteY11" fmla="*/ 0 h 528740"/>
                  <a:gd name="connsiteX12" fmla="*/ 42769 w 366085"/>
                  <a:gd name="connsiteY12" fmla="*/ 22603 h 528740"/>
                  <a:gd name="connsiteX13" fmla="*/ 42326 w 366085"/>
                  <a:gd name="connsiteY13" fmla="*/ 33905 h 528740"/>
                  <a:gd name="connsiteX14" fmla="*/ 101050 w 366085"/>
                  <a:gd name="connsiteY14" fmla="*/ 112130 h 528740"/>
                  <a:gd name="connsiteX15" fmla="*/ 125869 w 366085"/>
                  <a:gd name="connsiteY15" fmla="*/ 142268 h 528740"/>
                  <a:gd name="connsiteX16" fmla="*/ 0 w 366085"/>
                  <a:gd name="connsiteY16" fmla="*/ 345698 h 528740"/>
                  <a:gd name="connsiteX17" fmla="*/ 183043 w 366085"/>
                  <a:gd name="connsiteY17" fmla="*/ 528741 h 528740"/>
                  <a:gd name="connsiteX18" fmla="*/ 366085 w 366085"/>
                  <a:gd name="connsiteY18" fmla="*/ 345698 h 528740"/>
                  <a:gd name="connsiteX19" fmla="*/ 228028 w 366085"/>
                  <a:gd name="connsiteY19" fmla="*/ 140938 h 528740"/>
                  <a:gd name="connsiteX20" fmla="*/ 115897 w 366085"/>
                  <a:gd name="connsiteY20" fmla="*/ 102601 h 528740"/>
                  <a:gd name="connsiteX21" fmla="*/ 61384 w 366085"/>
                  <a:gd name="connsiteY21" fmla="*/ 29916 h 528740"/>
                  <a:gd name="connsiteX22" fmla="*/ 97061 w 366085"/>
                  <a:gd name="connsiteY22" fmla="*/ 17728 h 528740"/>
                  <a:gd name="connsiteX23" fmla="*/ 132961 w 366085"/>
                  <a:gd name="connsiteY23" fmla="*/ 28143 h 528740"/>
                  <a:gd name="connsiteX24" fmla="*/ 164650 w 366085"/>
                  <a:gd name="connsiteY24" fmla="*/ 37672 h 528740"/>
                  <a:gd name="connsiteX25" fmla="*/ 195452 w 366085"/>
                  <a:gd name="connsiteY25" fmla="*/ 27257 h 528740"/>
                  <a:gd name="connsiteX26" fmla="*/ 223374 w 366085"/>
                  <a:gd name="connsiteY26" fmla="*/ 17728 h 528740"/>
                  <a:gd name="connsiteX27" fmla="*/ 258165 w 366085"/>
                  <a:gd name="connsiteY27" fmla="*/ 32354 h 528740"/>
                  <a:gd name="connsiteX28" fmla="*/ 278109 w 366085"/>
                  <a:gd name="connsiteY28" fmla="*/ 41439 h 528740"/>
                  <a:gd name="connsiteX29" fmla="*/ 294730 w 366085"/>
                  <a:gd name="connsiteY29" fmla="*/ 40331 h 528740"/>
                  <a:gd name="connsiteX30" fmla="*/ 210521 w 366085"/>
                  <a:gd name="connsiteY30" fmla="*/ 133847 h 528740"/>
                  <a:gd name="connsiteX31" fmla="*/ 144484 w 366085"/>
                  <a:gd name="connsiteY31" fmla="*/ 133847 h 528740"/>
                  <a:gd name="connsiteX32" fmla="*/ 116119 w 366085"/>
                  <a:gd name="connsiteY32" fmla="*/ 102380 h 528740"/>
                  <a:gd name="connsiteX33" fmla="*/ 183043 w 366085"/>
                  <a:gd name="connsiteY33" fmla="*/ 511012 h 528740"/>
                  <a:gd name="connsiteX34" fmla="*/ 17728 w 366085"/>
                  <a:gd name="connsiteY34" fmla="*/ 345698 h 528740"/>
                  <a:gd name="connsiteX35" fmla="*/ 144262 w 366085"/>
                  <a:gd name="connsiteY35" fmla="*/ 151797 h 528740"/>
                  <a:gd name="connsiteX36" fmla="*/ 211851 w 366085"/>
                  <a:gd name="connsiteY36" fmla="*/ 151797 h 528740"/>
                  <a:gd name="connsiteX37" fmla="*/ 348357 w 366085"/>
                  <a:gd name="connsiteY37" fmla="*/ 345698 h 528740"/>
                  <a:gd name="connsiteX38" fmla="*/ 183043 w 366085"/>
                  <a:gd name="connsiteY38" fmla="*/ 511012 h 52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66085" h="528740">
                    <a:moveTo>
                      <a:pt x="228028" y="140938"/>
                    </a:moveTo>
                    <a:lnTo>
                      <a:pt x="287195" y="75788"/>
                    </a:lnTo>
                    <a:lnTo>
                      <a:pt x="323316" y="34348"/>
                    </a:lnTo>
                    <a:cubicBezTo>
                      <a:pt x="325754" y="31467"/>
                      <a:pt x="326197" y="27479"/>
                      <a:pt x="324424" y="24155"/>
                    </a:cubicBezTo>
                    <a:cubicBezTo>
                      <a:pt x="322651" y="20831"/>
                      <a:pt x="318884" y="19058"/>
                      <a:pt x="315338" y="19723"/>
                    </a:cubicBezTo>
                    <a:cubicBezTo>
                      <a:pt x="315117" y="19723"/>
                      <a:pt x="290298" y="23711"/>
                      <a:pt x="278331" y="23711"/>
                    </a:cubicBezTo>
                    <a:cubicBezTo>
                      <a:pt x="276558" y="23268"/>
                      <a:pt x="271683" y="19944"/>
                      <a:pt x="268137" y="17507"/>
                    </a:cubicBezTo>
                    <a:cubicBezTo>
                      <a:pt x="257057" y="10415"/>
                      <a:pt x="241767" y="0"/>
                      <a:pt x="223152" y="0"/>
                    </a:cubicBezTo>
                    <a:cubicBezTo>
                      <a:pt x="207419" y="0"/>
                      <a:pt x="196339" y="6205"/>
                      <a:pt x="186588" y="11745"/>
                    </a:cubicBezTo>
                    <a:cubicBezTo>
                      <a:pt x="178832" y="15955"/>
                      <a:pt x="172184" y="19723"/>
                      <a:pt x="164428" y="19723"/>
                    </a:cubicBezTo>
                    <a:cubicBezTo>
                      <a:pt x="156672" y="19723"/>
                      <a:pt x="149138" y="16177"/>
                      <a:pt x="140495" y="11966"/>
                    </a:cubicBezTo>
                    <a:cubicBezTo>
                      <a:pt x="128529" y="6205"/>
                      <a:pt x="115011" y="0"/>
                      <a:pt x="97061" y="0"/>
                    </a:cubicBezTo>
                    <a:cubicBezTo>
                      <a:pt x="63821" y="0"/>
                      <a:pt x="43655" y="21717"/>
                      <a:pt x="42769" y="22603"/>
                    </a:cubicBezTo>
                    <a:cubicBezTo>
                      <a:pt x="39888" y="25706"/>
                      <a:pt x="39667" y="30581"/>
                      <a:pt x="42326" y="33905"/>
                    </a:cubicBezTo>
                    <a:lnTo>
                      <a:pt x="101050" y="112130"/>
                    </a:lnTo>
                    <a:cubicBezTo>
                      <a:pt x="101050" y="112130"/>
                      <a:pt x="111244" y="129858"/>
                      <a:pt x="125869" y="142268"/>
                    </a:cubicBezTo>
                    <a:cubicBezTo>
                      <a:pt x="63156" y="183707"/>
                      <a:pt x="0" y="271018"/>
                      <a:pt x="0" y="345698"/>
                    </a:cubicBezTo>
                    <a:cubicBezTo>
                      <a:pt x="0" y="446527"/>
                      <a:pt x="81992" y="528741"/>
                      <a:pt x="183043" y="528741"/>
                    </a:cubicBezTo>
                    <a:cubicBezTo>
                      <a:pt x="284093" y="528741"/>
                      <a:pt x="366085" y="446748"/>
                      <a:pt x="366085" y="345698"/>
                    </a:cubicBezTo>
                    <a:cubicBezTo>
                      <a:pt x="366085" y="273013"/>
                      <a:pt x="296281" y="183929"/>
                      <a:pt x="228028" y="140938"/>
                    </a:cubicBezTo>
                    <a:close/>
                    <a:moveTo>
                      <a:pt x="115897" y="102601"/>
                    </a:moveTo>
                    <a:lnTo>
                      <a:pt x="61384" y="29916"/>
                    </a:lnTo>
                    <a:cubicBezTo>
                      <a:pt x="68032" y="24819"/>
                      <a:pt x="80663" y="17728"/>
                      <a:pt x="97061" y="17728"/>
                    </a:cubicBezTo>
                    <a:cubicBezTo>
                      <a:pt x="111244" y="17728"/>
                      <a:pt x="122324" y="23047"/>
                      <a:pt x="132961" y="28143"/>
                    </a:cubicBezTo>
                    <a:cubicBezTo>
                      <a:pt x="142711" y="32797"/>
                      <a:pt x="152905" y="37672"/>
                      <a:pt x="164650" y="37672"/>
                    </a:cubicBezTo>
                    <a:cubicBezTo>
                      <a:pt x="177059" y="37672"/>
                      <a:pt x="186367" y="32354"/>
                      <a:pt x="195452" y="27257"/>
                    </a:cubicBezTo>
                    <a:cubicBezTo>
                      <a:pt x="204095" y="22382"/>
                      <a:pt x="212294" y="17728"/>
                      <a:pt x="223374" y="17728"/>
                    </a:cubicBezTo>
                    <a:cubicBezTo>
                      <a:pt x="236448" y="17728"/>
                      <a:pt x="248637" y="25927"/>
                      <a:pt x="258165" y="32354"/>
                    </a:cubicBezTo>
                    <a:cubicBezTo>
                      <a:pt x="265700" y="37451"/>
                      <a:pt x="271683" y="41439"/>
                      <a:pt x="278109" y="41439"/>
                    </a:cubicBezTo>
                    <a:cubicBezTo>
                      <a:pt x="282763" y="41439"/>
                      <a:pt x="288746" y="40996"/>
                      <a:pt x="294730" y="40331"/>
                    </a:cubicBezTo>
                    <a:lnTo>
                      <a:pt x="210521" y="133847"/>
                    </a:lnTo>
                    <a:lnTo>
                      <a:pt x="144484" y="133847"/>
                    </a:lnTo>
                    <a:cubicBezTo>
                      <a:pt x="128750" y="124318"/>
                      <a:pt x="116784" y="103488"/>
                      <a:pt x="116119" y="102380"/>
                    </a:cubicBezTo>
                    <a:close/>
                    <a:moveTo>
                      <a:pt x="183043" y="511012"/>
                    </a:moveTo>
                    <a:cubicBezTo>
                      <a:pt x="91964" y="511012"/>
                      <a:pt x="17728" y="436776"/>
                      <a:pt x="17728" y="345698"/>
                    </a:cubicBezTo>
                    <a:cubicBezTo>
                      <a:pt x="17728" y="274342"/>
                      <a:pt x="83987" y="187031"/>
                      <a:pt x="144262" y="151797"/>
                    </a:cubicBezTo>
                    <a:lnTo>
                      <a:pt x="211851" y="151797"/>
                    </a:lnTo>
                    <a:cubicBezTo>
                      <a:pt x="276780" y="189469"/>
                      <a:pt x="348357" y="277445"/>
                      <a:pt x="348357" y="345698"/>
                    </a:cubicBezTo>
                    <a:cubicBezTo>
                      <a:pt x="348357" y="436776"/>
                      <a:pt x="274342" y="511012"/>
                      <a:pt x="183043" y="511012"/>
                    </a:cubicBezTo>
                    <a:close/>
                  </a:path>
                </a:pathLst>
              </a:custGeom>
              <a:solidFill>
                <a:schemeClr val="bg2"/>
              </a:solidFill>
              <a:ln w="12700" cap="flat">
                <a:solidFill>
                  <a:schemeClr val="bg2"/>
                </a:solidFill>
                <a:prstDash val="solid"/>
                <a:miter/>
              </a:ln>
            </p:spPr>
            <p:txBody>
              <a:bodyPr rtlCol="0" anchor="ctr"/>
              <a:lstStyle/>
              <a:p>
                <a:endParaRPr lang="en-GB" sz="2400" dirty="0"/>
              </a:p>
            </p:txBody>
          </p:sp>
          <p:sp>
            <p:nvSpPr>
              <p:cNvPr id="21" name="Freeform: Shape 20">
                <a:extLst>
                  <a:ext uri="{FF2B5EF4-FFF2-40B4-BE49-F238E27FC236}">
                    <a16:creationId xmlns:a16="http://schemas.microsoft.com/office/drawing/2014/main" id="{6616D4A9-4709-CA07-D391-8435C6951118}"/>
                  </a:ext>
                </a:extLst>
              </p:cNvPr>
              <p:cNvSpPr/>
              <p:nvPr/>
            </p:nvSpPr>
            <p:spPr>
              <a:xfrm>
                <a:off x="8687977" y="9346714"/>
                <a:ext cx="125299" cy="153449"/>
              </a:xfrm>
              <a:custGeom>
                <a:avLst/>
                <a:gdLst>
                  <a:gd name="connsiteX0" fmla="*/ 156878 w 223662"/>
                  <a:gd name="connsiteY0" fmla="*/ 155364 h 273911"/>
                  <a:gd name="connsiteX1" fmla="*/ 121707 w 223662"/>
                  <a:gd name="connsiteY1" fmla="*/ 155364 h 273911"/>
                  <a:gd name="connsiteX2" fmla="*/ 121707 w 223662"/>
                  <a:gd name="connsiteY2" fmla="*/ 160907 h 273911"/>
                  <a:gd name="connsiteX3" fmla="*/ 94444 w 223662"/>
                  <a:gd name="connsiteY3" fmla="*/ 217400 h 273911"/>
                  <a:gd name="connsiteX4" fmla="*/ 126834 w 223662"/>
                  <a:gd name="connsiteY4" fmla="*/ 217400 h 273911"/>
                  <a:gd name="connsiteX5" fmla="*/ 153321 w 223662"/>
                  <a:gd name="connsiteY5" fmla="*/ 206351 h 273911"/>
                  <a:gd name="connsiteX6" fmla="*/ 162005 w 223662"/>
                  <a:gd name="connsiteY6" fmla="*/ 184613 h 273911"/>
                  <a:gd name="connsiteX7" fmla="*/ 223662 w 223662"/>
                  <a:gd name="connsiteY7" fmla="*/ 196854 h 273911"/>
                  <a:gd name="connsiteX8" fmla="*/ 133172 w 223662"/>
                  <a:gd name="connsiteY8" fmla="*/ 273912 h 273911"/>
                  <a:gd name="connsiteX9" fmla="*/ 0 w 223662"/>
                  <a:gd name="connsiteY9" fmla="*/ 273912 h 273911"/>
                  <a:gd name="connsiteX10" fmla="*/ 0 w 223662"/>
                  <a:gd name="connsiteY10" fmla="*/ 217400 h 273911"/>
                  <a:gd name="connsiteX11" fmla="*/ 11465 w 223662"/>
                  <a:gd name="connsiteY11" fmla="*/ 217400 h 273911"/>
                  <a:gd name="connsiteX12" fmla="*/ 48206 w 223662"/>
                  <a:gd name="connsiteY12" fmla="*/ 182627 h 273911"/>
                  <a:gd name="connsiteX13" fmla="*/ 44649 w 223662"/>
                  <a:gd name="connsiteY13" fmla="*/ 155364 h 273911"/>
                  <a:gd name="connsiteX14" fmla="*/ 11465 w 223662"/>
                  <a:gd name="connsiteY14" fmla="*/ 155364 h 273911"/>
                  <a:gd name="connsiteX15" fmla="*/ 11465 w 223662"/>
                  <a:gd name="connsiteY15" fmla="*/ 108747 h 273911"/>
                  <a:gd name="connsiteX16" fmla="*/ 36836 w 223662"/>
                  <a:gd name="connsiteY16" fmla="*/ 108747 h 273911"/>
                  <a:gd name="connsiteX17" fmla="*/ 33979 w 223662"/>
                  <a:gd name="connsiteY17" fmla="*/ 79820 h 273911"/>
                  <a:gd name="connsiteX18" fmla="*/ 57685 w 223662"/>
                  <a:gd name="connsiteY18" fmla="*/ 25673 h 273911"/>
                  <a:gd name="connsiteX19" fmla="*/ 130788 w 223662"/>
                  <a:gd name="connsiteY19" fmla="*/ 0 h 273911"/>
                  <a:gd name="connsiteX20" fmla="*/ 190857 w 223662"/>
                  <a:gd name="connsiteY20" fmla="*/ 18919 h 273911"/>
                  <a:gd name="connsiteX21" fmla="*/ 215357 w 223662"/>
                  <a:gd name="connsiteY21" fmla="*/ 55679 h 273911"/>
                  <a:gd name="connsiteX22" fmla="*/ 156878 w 223662"/>
                  <a:gd name="connsiteY22" fmla="*/ 76225 h 273911"/>
                  <a:gd name="connsiteX23" fmla="*/ 133569 w 223662"/>
                  <a:gd name="connsiteY23" fmla="*/ 54487 h 273911"/>
                  <a:gd name="connsiteX24" fmla="*/ 111831 w 223662"/>
                  <a:gd name="connsiteY24" fmla="*/ 77417 h 273911"/>
                  <a:gd name="connsiteX25" fmla="*/ 115785 w 223662"/>
                  <a:gd name="connsiteY25" fmla="*/ 108634 h 273911"/>
                  <a:gd name="connsiteX26" fmla="*/ 156878 w 223662"/>
                  <a:gd name="connsiteY26" fmla="*/ 108634 h 27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3662" h="273911">
                    <a:moveTo>
                      <a:pt x="156878" y="155364"/>
                    </a:moveTo>
                    <a:lnTo>
                      <a:pt x="121707" y="155364"/>
                    </a:lnTo>
                    <a:lnTo>
                      <a:pt x="121707" y="160907"/>
                    </a:lnTo>
                    <a:cubicBezTo>
                      <a:pt x="122038" y="182984"/>
                      <a:pt x="111933" y="203922"/>
                      <a:pt x="94444" y="217400"/>
                    </a:cubicBezTo>
                    <a:lnTo>
                      <a:pt x="126834" y="217400"/>
                    </a:lnTo>
                    <a:cubicBezTo>
                      <a:pt x="137504" y="217400"/>
                      <a:pt x="147399" y="213465"/>
                      <a:pt x="153321" y="206351"/>
                    </a:cubicBezTo>
                    <a:cubicBezTo>
                      <a:pt x="157672" y="202000"/>
                      <a:pt x="159640" y="196892"/>
                      <a:pt x="162005" y="184613"/>
                    </a:cubicBezTo>
                    <a:lnTo>
                      <a:pt x="223662" y="196854"/>
                    </a:lnTo>
                    <a:cubicBezTo>
                      <a:pt x="212595" y="246252"/>
                      <a:pt x="179789" y="273912"/>
                      <a:pt x="133172" y="273912"/>
                    </a:cubicBezTo>
                    <a:lnTo>
                      <a:pt x="0" y="273912"/>
                    </a:lnTo>
                    <a:lnTo>
                      <a:pt x="0" y="217400"/>
                    </a:lnTo>
                    <a:lnTo>
                      <a:pt x="11465" y="217400"/>
                    </a:lnTo>
                    <a:cubicBezTo>
                      <a:pt x="34773" y="217400"/>
                      <a:pt x="48206" y="204365"/>
                      <a:pt x="48206" y="182627"/>
                    </a:cubicBezTo>
                    <a:cubicBezTo>
                      <a:pt x="47990" y="173440"/>
                      <a:pt x="46798" y="164300"/>
                      <a:pt x="44649" y="155364"/>
                    </a:cubicBezTo>
                    <a:lnTo>
                      <a:pt x="11465" y="155364"/>
                    </a:lnTo>
                    <a:lnTo>
                      <a:pt x="11465" y="108747"/>
                    </a:lnTo>
                    <a:lnTo>
                      <a:pt x="36836" y="108747"/>
                    </a:lnTo>
                    <a:cubicBezTo>
                      <a:pt x="34851" y="99235"/>
                      <a:pt x="33894" y="89537"/>
                      <a:pt x="33979" y="79820"/>
                    </a:cubicBezTo>
                    <a:cubicBezTo>
                      <a:pt x="33979" y="57685"/>
                      <a:pt x="41887" y="39503"/>
                      <a:pt x="57685" y="25673"/>
                    </a:cubicBezTo>
                    <a:cubicBezTo>
                      <a:pt x="76604" y="9479"/>
                      <a:pt x="103091" y="0"/>
                      <a:pt x="130788" y="0"/>
                    </a:cubicBezTo>
                    <a:cubicBezTo>
                      <a:pt x="153718" y="0"/>
                      <a:pt x="174662" y="6716"/>
                      <a:pt x="190857" y="18919"/>
                    </a:cubicBezTo>
                    <a:cubicBezTo>
                      <a:pt x="202719" y="28379"/>
                      <a:pt x="208243" y="37100"/>
                      <a:pt x="215357" y="55679"/>
                    </a:cubicBezTo>
                    <a:lnTo>
                      <a:pt x="156878" y="76225"/>
                    </a:lnTo>
                    <a:cubicBezTo>
                      <a:pt x="149764" y="59198"/>
                      <a:pt x="145015" y="54487"/>
                      <a:pt x="133569" y="54487"/>
                    </a:cubicBezTo>
                    <a:cubicBezTo>
                      <a:pt x="120118" y="54487"/>
                      <a:pt x="111831" y="63587"/>
                      <a:pt x="111831" y="77417"/>
                    </a:cubicBezTo>
                    <a:cubicBezTo>
                      <a:pt x="112259" y="87915"/>
                      <a:pt x="113581" y="98361"/>
                      <a:pt x="115785" y="108634"/>
                    </a:cubicBezTo>
                    <a:lnTo>
                      <a:pt x="156878" y="108634"/>
                    </a:lnTo>
                    <a:close/>
                  </a:path>
                </a:pathLst>
              </a:custGeom>
              <a:solidFill>
                <a:schemeClr val="bg2"/>
              </a:solidFill>
              <a:ln w="1886" cap="flat">
                <a:solidFill>
                  <a:schemeClr val="bg2"/>
                </a:solidFill>
                <a:prstDash val="solid"/>
                <a:miter/>
              </a:ln>
            </p:spPr>
            <p:txBody>
              <a:bodyPr rtlCol="0" anchor="ctr"/>
              <a:lstStyle/>
              <a:p>
                <a:endParaRPr lang="en-GB" sz="2400" dirty="0"/>
              </a:p>
            </p:txBody>
          </p:sp>
        </p:grpSp>
        <p:pic>
          <p:nvPicPr>
            <p:cNvPr id="23" name="Graphic 22">
              <a:extLst>
                <a:ext uri="{FF2B5EF4-FFF2-40B4-BE49-F238E27FC236}">
                  <a16:creationId xmlns:a16="http://schemas.microsoft.com/office/drawing/2014/main" id="{1D0E5750-94C2-853D-18A7-BEF4381A38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956340" y="4614013"/>
              <a:ext cx="530758" cy="939034"/>
            </a:xfrm>
            <a:prstGeom prst="rect">
              <a:avLst/>
            </a:prstGeom>
          </p:spPr>
        </p:pic>
      </p:grpSp>
      <p:grpSp>
        <p:nvGrpSpPr>
          <p:cNvPr id="36" name="Group 35">
            <a:extLst>
              <a:ext uri="{FF2B5EF4-FFF2-40B4-BE49-F238E27FC236}">
                <a16:creationId xmlns:a16="http://schemas.microsoft.com/office/drawing/2014/main" id="{AB11F084-A361-7A2E-AA4C-1331198CDF70}"/>
              </a:ext>
            </a:extLst>
          </p:cNvPr>
          <p:cNvGrpSpPr/>
          <p:nvPr/>
        </p:nvGrpSpPr>
        <p:grpSpPr>
          <a:xfrm>
            <a:off x="7845804" y="9040424"/>
            <a:ext cx="1158743" cy="939034"/>
            <a:chOff x="7845804" y="9040424"/>
            <a:chExt cx="1158743" cy="939034"/>
          </a:xfrm>
        </p:grpSpPr>
        <p:pic>
          <p:nvPicPr>
            <p:cNvPr id="24" name="Graphic 23">
              <a:extLst>
                <a:ext uri="{FF2B5EF4-FFF2-40B4-BE49-F238E27FC236}">
                  <a16:creationId xmlns:a16="http://schemas.microsoft.com/office/drawing/2014/main" id="{AC4EB27E-4079-1989-CABA-7518381EB07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45804" y="9216053"/>
              <a:ext cx="478389" cy="664430"/>
            </a:xfrm>
            <a:prstGeom prst="rect">
              <a:avLst/>
            </a:prstGeom>
          </p:spPr>
        </p:pic>
        <p:pic>
          <p:nvPicPr>
            <p:cNvPr id="25" name="Graphic 24">
              <a:extLst>
                <a:ext uri="{FF2B5EF4-FFF2-40B4-BE49-F238E27FC236}">
                  <a16:creationId xmlns:a16="http://schemas.microsoft.com/office/drawing/2014/main" id="{A29D26AB-EB82-F0A5-8BD5-1C4AD66D51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73789" y="9040424"/>
              <a:ext cx="530758" cy="939034"/>
            </a:xfrm>
            <a:prstGeom prst="rect">
              <a:avLst/>
            </a:prstGeom>
          </p:spPr>
        </p:pic>
      </p:grpSp>
      <p:pic>
        <p:nvPicPr>
          <p:cNvPr id="27" name="Graphic 26">
            <a:extLst>
              <a:ext uri="{FF2B5EF4-FFF2-40B4-BE49-F238E27FC236}">
                <a16:creationId xmlns:a16="http://schemas.microsoft.com/office/drawing/2014/main" id="{97B88C73-0E30-209F-5AE2-64ED7856265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717067" y="9194159"/>
            <a:ext cx="777290" cy="777290"/>
          </a:xfrm>
          <a:prstGeom prst="rect">
            <a:avLst/>
          </a:prstGeom>
        </p:spPr>
      </p:pic>
      <p:cxnSp>
        <p:nvCxnSpPr>
          <p:cNvPr id="28" name="Straight Connector 27">
            <a:extLst>
              <a:ext uri="{FF2B5EF4-FFF2-40B4-BE49-F238E27FC236}">
                <a16:creationId xmlns:a16="http://schemas.microsoft.com/office/drawing/2014/main" id="{5D3DC1EA-EAFB-A592-7DEE-CD61A0F6C4F4}"/>
              </a:ext>
            </a:extLst>
          </p:cNvPr>
          <p:cNvCxnSpPr/>
          <p:nvPr/>
        </p:nvCxnSpPr>
        <p:spPr>
          <a:xfrm>
            <a:off x="896938" y="7979584"/>
            <a:ext cx="22599648" cy="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65179E2-B83E-1DE4-33A2-8D33C081D01B}"/>
              </a:ext>
            </a:extLst>
          </p:cNvPr>
          <p:cNvCxnSpPr>
            <a:cxnSpLocks/>
          </p:cNvCxnSpPr>
          <p:nvPr/>
        </p:nvCxnSpPr>
        <p:spPr>
          <a:xfrm>
            <a:off x="8324193" y="4159867"/>
            <a:ext cx="0" cy="3367185"/>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95B2D65-8B6F-ECBD-D918-97772E3479A9}"/>
              </a:ext>
            </a:extLst>
          </p:cNvPr>
          <p:cNvCxnSpPr>
            <a:cxnSpLocks/>
          </p:cNvCxnSpPr>
          <p:nvPr/>
        </p:nvCxnSpPr>
        <p:spPr>
          <a:xfrm>
            <a:off x="16159655" y="4159867"/>
            <a:ext cx="0" cy="3367185"/>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D0D1427-A5B8-9029-E695-4CB19752907C}"/>
              </a:ext>
            </a:extLst>
          </p:cNvPr>
          <p:cNvCxnSpPr>
            <a:cxnSpLocks/>
          </p:cNvCxnSpPr>
          <p:nvPr/>
        </p:nvCxnSpPr>
        <p:spPr>
          <a:xfrm>
            <a:off x="12423228" y="8394840"/>
            <a:ext cx="0" cy="3367185"/>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7" name="Graphic 36">
            <a:hlinkClick r:id="rId13" action="ppaction://hlinksldjump"/>
            <a:extLst>
              <a:ext uri="{FF2B5EF4-FFF2-40B4-BE49-F238E27FC236}">
                <a16:creationId xmlns:a16="http://schemas.microsoft.com/office/drawing/2014/main" id="{93FCC14F-4716-DD20-D76E-91BB7E6BD9B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2286530" y="0"/>
            <a:ext cx="1210056" cy="1210056"/>
          </a:xfrm>
          <a:prstGeom prst="rect">
            <a:avLst/>
          </a:prstGeom>
        </p:spPr>
      </p:pic>
    </p:spTree>
    <p:extLst>
      <p:ext uri="{BB962C8B-B14F-4D97-AF65-F5344CB8AC3E}">
        <p14:creationId xmlns:p14="http://schemas.microsoft.com/office/powerpoint/2010/main" val="36460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anim calcmode="lin" valueType="num">
                                      <p:cBhvr>
                                        <p:cTn id="13" dur="500" fill="hold"/>
                                        <p:tgtEl>
                                          <p:spTgt spid="27"/>
                                        </p:tgtEl>
                                        <p:attrNameLst>
                                          <p:attrName>ppt_x</p:attrName>
                                        </p:attrNameLst>
                                      </p:cBhvr>
                                      <p:tavLst>
                                        <p:tav tm="0">
                                          <p:val>
                                            <p:strVal val="#ppt_x"/>
                                          </p:val>
                                        </p:tav>
                                        <p:tav tm="100000">
                                          <p:val>
                                            <p:strVal val="#ppt_x"/>
                                          </p:val>
                                        </p:tav>
                                      </p:tavLst>
                                    </p:anim>
                                    <p:anim calcmode="lin" valueType="num">
                                      <p:cBhvr>
                                        <p:cTn id="14" dur="5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anim calcmode="lin" valueType="num">
                                      <p:cBhvr>
                                        <p:cTn id="23" dur="500" fill="hold"/>
                                        <p:tgtEl>
                                          <p:spTgt spid="35"/>
                                        </p:tgtEl>
                                        <p:attrNameLst>
                                          <p:attrName>ppt_x</p:attrName>
                                        </p:attrNameLst>
                                      </p:cBhvr>
                                      <p:tavLst>
                                        <p:tav tm="0">
                                          <p:val>
                                            <p:strVal val="#ppt_x"/>
                                          </p:val>
                                        </p:tav>
                                        <p:tav tm="100000">
                                          <p:val>
                                            <p:strVal val="#ppt_x"/>
                                          </p:val>
                                        </p:tav>
                                      </p:tavLst>
                                    </p:anim>
                                    <p:anim calcmode="lin" valueType="num">
                                      <p:cBhvr>
                                        <p:cTn id="24" dur="500" fill="hold"/>
                                        <p:tgtEl>
                                          <p:spTgt spid="3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CA4AA9-E708-A1E6-BA64-3C2F30C6B6B2}"/>
              </a:ext>
            </a:extLst>
          </p:cNvPr>
          <p:cNvSpPr>
            <a:spLocks noGrp="1"/>
          </p:cNvSpPr>
          <p:nvPr>
            <p:ph type="ctrTitle"/>
          </p:nvPr>
        </p:nvSpPr>
        <p:spPr>
          <a:xfrm>
            <a:off x="900000" y="1020474"/>
            <a:ext cx="12371500" cy="3382962"/>
          </a:xfrm>
        </p:spPr>
        <p:txBody>
          <a:bodyPr>
            <a:normAutofit/>
          </a:bodyPr>
          <a:lstStyle/>
          <a:p>
            <a:r>
              <a:rPr lang="en-GB" dirty="0"/>
              <a:t>Tax Planning Considerations</a:t>
            </a:r>
          </a:p>
        </p:txBody>
      </p:sp>
    </p:spTree>
    <p:extLst>
      <p:ext uri="{BB962C8B-B14F-4D97-AF65-F5344CB8AC3E}">
        <p14:creationId xmlns:p14="http://schemas.microsoft.com/office/powerpoint/2010/main" val="1295791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5DD42EE-6659-3D04-A111-BB188471A66C}"/>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4868931" y="4943301"/>
            <a:ext cx="7554341" cy="4249317"/>
          </a:xfrm>
          <a:prstGeom prst="rect">
            <a:avLst/>
          </a:prstGeom>
        </p:spPr>
      </p:pic>
      <p:sp>
        <p:nvSpPr>
          <p:cNvPr id="18" name="Rectangle 17">
            <a:extLst>
              <a:ext uri="{FF2B5EF4-FFF2-40B4-BE49-F238E27FC236}">
                <a16:creationId xmlns:a16="http://schemas.microsoft.com/office/drawing/2014/main" id="{8A1406A9-BE59-7B60-BF35-828ADB0D1E2B}"/>
              </a:ext>
            </a:extLst>
          </p:cNvPr>
          <p:cNvSpPr/>
          <p:nvPr/>
        </p:nvSpPr>
        <p:spPr>
          <a:xfrm>
            <a:off x="14868931" y="4332618"/>
            <a:ext cx="7554341" cy="4859999"/>
          </a:xfrm>
          <a:prstGeom prst="rect">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Evelyn Raleway"/>
              <a:ea typeface="+mn-ea"/>
              <a:cs typeface="+mn-cs"/>
            </a:endParaRPr>
          </a:p>
        </p:txBody>
      </p:sp>
      <p:sp>
        <p:nvSpPr>
          <p:cNvPr id="2" name="Title 1">
            <a:extLst>
              <a:ext uri="{FF2B5EF4-FFF2-40B4-BE49-F238E27FC236}">
                <a16:creationId xmlns:a16="http://schemas.microsoft.com/office/drawing/2014/main" id="{0AB73E88-94E8-637F-6A85-1CDA41B7E5B3}"/>
              </a:ext>
            </a:extLst>
          </p:cNvPr>
          <p:cNvSpPr>
            <a:spLocks noGrp="1"/>
          </p:cNvSpPr>
          <p:nvPr>
            <p:ph type="title"/>
          </p:nvPr>
        </p:nvSpPr>
        <p:spPr/>
        <p:txBody>
          <a:bodyPr/>
          <a:lstStyle/>
          <a:p>
            <a:r>
              <a:rPr lang="en-GB" dirty="0"/>
              <a:t>Who pays income tax?</a:t>
            </a:r>
          </a:p>
        </p:txBody>
      </p:sp>
      <p:sp>
        <p:nvSpPr>
          <p:cNvPr id="3" name="Date Placeholder 2">
            <a:extLst>
              <a:ext uri="{FF2B5EF4-FFF2-40B4-BE49-F238E27FC236}">
                <a16:creationId xmlns:a16="http://schemas.microsoft.com/office/drawing/2014/main" id="{A12AC8EA-7AD2-75B7-3ABF-446995704C6A}"/>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9506CBF-9F5B-4C82-AED5-14CCBFA0A8C6}" type="datetime4">
              <a:rPr kumimoji="0" lang="en-GB" sz="2400" b="0" i="0" u="none" strike="noStrike" kern="1200" cap="none" spc="0" normalizeH="0" baseline="0" noProof="0" smtClean="0">
                <a:ln>
                  <a:noFill/>
                </a:ln>
                <a:noFill/>
                <a:effectLst/>
                <a:uLnTx/>
                <a:uFillTx/>
                <a:latin typeface="Evelyn Raleway"/>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31 July 2024</a:t>
            </a:fld>
            <a:endParaRPr kumimoji="0" lang="de-DE" sz="2400" b="0" i="0" u="none" strike="noStrike" kern="1200" cap="none" spc="0" normalizeH="0" baseline="0" noProof="0">
              <a:ln>
                <a:noFill/>
              </a:ln>
              <a:noFill/>
              <a:effectLst/>
              <a:uLnTx/>
              <a:uFillTx/>
              <a:latin typeface="Evelyn Raleway"/>
              <a:ea typeface="+mn-ea"/>
              <a:cs typeface="+mn-cs"/>
            </a:endParaRPr>
          </a:p>
        </p:txBody>
      </p:sp>
      <p:sp>
        <p:nvSpPr>
          <p:cNvPr id="5" name="Slide Number Placeholder 4">
            <a:extLst>
              <a:ext uri="{FF2B5EF4-FFF2-40B4-BE49-F238E27FC236}">
                <a16:creationId xmlns:a16="http://schemas.microsoft.com/office/drawing/2014/main" id="{15465CD8-7D11-B862-3DBD-66B525987CD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F15934-3EDC-49D4-8294-13D572B9231D}" type="slidenum">
              <a:rPr kumimoji="0" lang="de-DE" sz="1600" b="0" i="0" u="none" strike="noStrike" kern="1200" cap="none" spc="0" normalizeH="0" baseline="0" noProof="0" smtClean="0">
                <a:ln>
                  <a:noFill/>
                </a:ln>
                <a:solidFill>
                  <a:srgbClr val="FFFFFF"/>
                </a:solidFill>
                <a:effectLst/>
                <a:uLnTx/>
                <a:uFillTx/>
                <a:latin typeface="Evelyn Raleway SemiBold" panose="020B07030301010600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de-DE" sz="1600" b="0" i="0" u="none" strike="noStrike" kern="1200" cap="none" spc="0" normalizeH="0" baseline="0" noProof="0">
              <a:ln>
                <a:noFill/>
              </a:ln>
              <a:solidFill>
                <a:srgbClr val="FFFFFF"/>
              </a:solidFill>
              <a:effectLst/>
              <a:uLnTx/>
              <a:uFillTx/>
              <a:latin typeface="Evelyn Raleway SemiBold" panose="020B0703030101060003" pitchFamily="34" charset="0"/>
              <a:ea typeface="+mn-ea"/>
              <a:cs typeface="+mn-cs"/>
            </a:endParaRPr>
          </a:p>
        </p:txBody>
      </p:sp>
      <p:sp>
        <p:nvSpPr>
          <p:cNvPr id="6" name="Text Placeholder 5">
            <a:extLst>
              <a:ext uri="{FF2B5EF4-FFF2-40B4-BE49-F238E27FC236}">
                <a16:creationId xmlns:a16="http://schemas.microsoft.com/office/drawing/2014/main" id="{B3B19EA5-C844-1617-C752-3ADFA5A8C81A}"/>
              </a:ext>
            </a:extLst>
          </p:cNvPr>
          <p:cNvSpPr>
            <a:spLocks noGrp="1"/>
          </p:cNvSpPr>
          <p:nvPr>
            <p:ph type="body" sz="quarter" idx="43"/>
          </p:nvPr>
        </p:nvSpPr>
        <p:spPr/>
        <p:txBody>
          <a:bodyPr/>
          <a:lstStyle/>
          <a:p>
            <a:r>
              <a:rPr lang="en-US" dirty="0"/>
              <a:t>TAX PLANNING CONSIDERATIONS</a:t>
            </a:r>
            <a:endParaRPr lang="en-GB" dirty="0"/>
          </a:p>
        </p:txBody>
      </p:sp>
      <p:graphicFrame>
        <p:nvGraphicFramePr>
          <p:cNvPr id="14" name="Table 13">
            <a:extLst>
              <a:ext uri="{FF2B5EF4-FFF2-40B4-BE49-F238E27FC236}">
                <a16:creationId xmlns:a16="http://schemas.microsoft.com/office/drawing/2014/main" id="{3612A8E0-4FFF-DD9B-D4AE-4973DD96C5E4}"/>
              </a:ext>
            </a:extLst>
          </p:cNvPr>
          <p:cNvGraphicFramePr>
            <a:graphicFrameLocks noGrp="1"/>
          </p:cNvGraphicFramePr>
          <p:nvPr>
            <p:extLst>
              <p:ext uri="{D42A27DB-BD31-4B8C-83A1-F6EECF244321}">
                <p14:modId xmlns:p14="http://schemas.microsoft.com/office/powerpoint/2010/main" val="1344101541"/>
              </p:ext>
            </p:extLst>
          </p:nvPr>
        </p:nvGraphicFramePr>
        <p:xfrm>
          <a:off x="1824004" y="4332620"/>
          <a:ext cx="12816000" cy="4859999"/>
        </p:xfrm>
        <a:graphic>
          <a:graphicData uri="http://schemas.openxmlformats.org/drawingml/2006/table">
            <a:tbl>
              <a:tblPr/>
              <a:tblGrid>
                <a:gridCol w="2556000">
                  <a:extLst>
                    <a:ext uri="{9D8B030D-6E8A-4147-A177-3AD203B41FA5}">
                      <a16:colId xmlns:a16="http://schemas.microsoft.com/office/drawing/2014/main" val="3532931555"/>
                    </a:ext>
                  </a:extLst>
                </a:gridCol>
                <a:gridCol w="3420000">
                  <a:extLst>
                    <a:ext uri="{9D8B030D-6E8A-4147-A177-3AD203B41FA5}">
                      <a16:colId xmlns:a16="http://schemas.microsoft.com/office/drawing/2014/main" val="15248971"/>
                    </a:ext>
                  </a:extLst>
                </a:gridCol>
                <a:gridCol w="3420000">
                  <a:extLst>
                    <a:ext uri="{9D8B030D-6E8A-4147-A177-3AD203B41FA5}">
                      <a16:colId xmlns:a16="http://schemas.microsoft.com/office/drawing/2014/main" val="791048118"/>
                    </a:ext>
                  </a:extLst>
                </a:gridCol>
                <a:gridCol w="3420000">
                  <a:extLst>
                    <a:ext uri="{9D8B030D-6E8A-4147-A177-3AD203B41FA5}">
                      <a16:colId xmlns:a16="http://schemas.microsoft.com/office/drawing/2014/main" val="1331971261"/>
                    </a:ext>
                  </a:extLst>
                </a:gridCol>
              </a:tblGrid>
              <a:tr h="1729086">
                <a:tc>
                  <a:txBody>
                    <a:bodyPr/>
                    <a:lstStyle/>
                    <a:p>
                      <a:pPr algn="ctr" fontAlgn="ctr">
                        <a:lnSpc>
                          <a:spcPct val="100000"/>
                        </a:lnSpc>
                        <a:spcBef>
                          <a:spcPts val="1200"/>
                        </a:spcBef>
                        <a:spcAft>
                          <a:spcPts val="600"/>
                        </a:spcAft>
                      </a:pPr>
                      <a:r>
                        <a:rPr lang="en-GB" sz="2400" b="1" i="0" u="none" strike="noStrike" kern="1200" dirty="0">
                          <a:solidFill>
                            <a:schemeClr val="bg1"/>
                          </a:solidFill>
                          <a:effectLst/>
                          <a:latin typeface="+mn-lt"/>
                          <a:ea typeface="+mn-ea"/>
                          <a:cs typeface="+mn-cs"/>
                        </a:rPr>
                        <a:t> Tax year</a:t>
                      </a:r>
                    </a:p>
                  </a:txBody>
                  <a:tcPr marL="8890" marR="8890" marT="889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ctr">
                        <a:lnSpc>
                          <a:spcPct val="100000"/>
                        </a:lnSpc>
                        <a:spcBef>
                          <a:spcPts val="1200"/>
                        </a:spcBef>
                        <a:spcAft>
                          <a:spcPts val="600"/>
                        </a:spcAft>
                      </a:pPr>
                      <a:r>
                        <a:rPr lang="en-US" sz="2400" b="1" i="0" u="none" strike="noStrike" kern="1200" dirty="0">
                          <a:solidFill>
                            <a:schemeClr val="bg1"/>
                          </a:solidFill>
                          <a:effectLst/>
                          <a:latin typeface="+mn-lt"/>
                          <a:ea typeface="+mn-ea"/>
                          <a:cs typeface="+mn-cs"/>
                        </a:rPr>
                        <a:t>Top 1% of income </a:t>
                      </a:r>
                      <a:br>
                        <a:rPr lang="en-US" sz="2400" b="1" i="0" u="none" strike="noStrike" kern="1200" dirty="0">
                          <a:solidFill>
                            <a:schemeClr val="bg1"/>
                          </a:solidFill>
                          <a:effectLst/>
                          <a:latin typeface="+mn-lt"/>
                          <a:ea typeface="+mn-ea"/>
                          <a:cs typeface="+mn-cs"/>
                        </a:rPr>
                      </a:br>
                      <a:r>
                        <a:rPr lang="en-US" sz="2400" b="1" i="0" u="none" strike="noStrike" kern="1200" dirty="0">
                          <a:solidFill>
                            <a:schemeClr val="bg1"/>
                          </a:solidFill>
                          <a:effectLst/>
                          <a:latin typeface="+mn-lt"/>
                          <a:ea typeface="+mn-ea"/>
                          <a:cs typeface="+mn-cs"/>
                        </a:rPr>
                        <a:t>tax payers</a:t>
                      </a:r>
                    </a:p>
                  </a:txBody>
                  <a:tcPr marL="8890" marR="8890" marT="889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ctr">
                        <a:lnSpc>
                          <a:spcPct val="100000"/>
                        </a:lnSpc>
                        <a:spcBef>
                          <a:spcPts val="1200"/>
                        </a:spcBef>
                        <a:spcAft>
                          <a:spcPts val="600"/>
                        </a:spcAft>
                      </a:pPr>
                      <a:r>
                        <a:rPr lang="en-US" sz="2400" b="1" i="0" u="none" strike="noStrike" kern="1200" dirty="0">
                          <a:solidFill>
                            <a:schemeClr val="bg1"/>
                          </a:solidFill>
                          <a:effectLst/>
                          <a:latin typeface="+mn-lt"/>
                          <a:ea typeface="+mn-ea"/>
                          <a:cs typeface="+mn-cs"/>
                        </a:rPr>
                        <a:t>Top 10% of income </a:t>
                      </a:r>
                      <a:br>
                        <a:rPr lang="en-US" sz="2400" b="1" i="0" u="none" strike="noStrike" kern="1200" dirty="0">
                          <a:solidFill>
                            <a:schemeClr val="bg1"/>
                          </a:solidFill>
                          <a:effectLst/>
                          <a:latin typeface="+mn-lt"/>
                          <a:ea typeface="+mn-ea"/>
                          <a:cs typeface="+mn-cs"/>
                        </a:rPr>
                      </a:br>
                      <a:r>
                        <a:rPr lang="en-US" sz="2400" b="1" i="0" u="none" strike="noStrike" kern="1200" dirty="0">
                          <a:solidFill>
                            <a:schemeClr val="bg1"/>
                          </a:solidFill>
                          <a:effectLst/>
                          <a:latin typeface="+mn-lt"/>
                          <a:ea typeface="+mn-ea"/>
                          <a:cs typeface="+mn-cs"/>
                        </a:rPr>
                        <a:t>tax payers</a:t>
                      </a:r>
                    </a:p>
                  </a:txBody>
                  <a:tcPr marL="8890" marR="8890" marT="889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ctr">
                        <a:lnSpc>
                          <a:spcPct val="100000"/>
                        </a:lnSpc>
                        <a:spcBef>
                          <a:spcPts val="1200"/>
                        </a:spcBef>
                        <a:spcAft>
                          <a:spcPts val="600"/>
                        </a:spcAft>
                      </a:pPr>
                      <a:r>
                        <a:rPr lang="en-US" sz="2400" b="1" i="0" u="none" strike="noStrike" kern="1200" dirty="0">
                          <a:solidFill>
                            <a:schemeClr val="bg1"/>
                          </a:solidFill>
                          <a:effectLst/>
                          <a:latin typeface="+mn-lt"/>
                          <a:ea typeface="+mn-ea"/>
                          <a:cs typeface="+mn-cs"/>
                        </a:rPr>
                        <a:t>Top 50% of income </a:t>
                      </a:r>
                      <a:br>
                        <a:rPr lang="en-US" sz="2400" b="1" i="0" u="none" strike="noStrike" kern="1200" dirty="0">
                          <a:solidFill>
                            <a:schemeClr val="bg1"/>
                          </a:solidFill>
                          <a:effectLst/>
                          <a:latin typeface="+mn-lt"/>
                          <a:ea typeface="+mn-ea"/>
                          <a:cs typeface="+mn-cs"/>
                        </a:rPr>
                      </a:br>
                      <a:r>
                        <a:rPr lang="en-US" sz="2400" b="1" i="0" u="none" strike="noStrike" kern="1200" dirty="0">
                          <a:solidFill>
                            <a:schemeClr val="bg1"/>
                          </a:solidFill>
                          <a:effectLst/>
                          <a:latin typeface="+mn-lt"/>
                          <a:ea typeface="+mn-ea"/>
                          <a:cs typeface="+mn-cs"/>
                        </a:rPr>
                        <a:t>tax payers</a:t>
                      </a:r>
                    </a:p>
                  </a:txBody>
                  <a:tcPr marL="8890" marR="8890" marT="889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990266680"/>
                  </a:ext>
                </a:extLst>
              </a:tr>
              <a:tr h="1565526">
                <a:tc>
                  <a:txBody>
                    <a:bodyPr/>
                    <a:lstStyle/>
                    <a:p>
                      <a:pPr algn="ctr" fontAlgn="ctr">
                        <a:lnSpc>
                          <a:spcPct val="110000"/>
                        </a:lnSpc>
                        <a:spcBef>
                          <a:spcPts val="1200"/>
                        </a:spcBef>
                        <a:spcAft>
                          <a:spcPts val="600"/>
                        </a:spcAft>
                      </a:pPr>
                      <a:r>
                        <a:rPr lang="en-US" sz="2800" b="1" i="0" u="none" strike="noStrike" kern="1200" dirty="0">
                          <a:solidFill>
                            <a:schemeClr val="tx1"/>
                          </a:solidFill>
                          <a:effectLst/>
                          <a:latin typeface="+mn-lt"/>
                          <a:ea typeface="+mn-ea"/>
                          <a:cs typeface="+mn-cs"/>
                        </a:rPr>
                        <a:t>1</a:t>
                      </a:r>
                      <a:r>
                        <a:rPr lang="en-GB" sz="2800" b="1" i="0" u="none" strike="noStrike" kern="1200" dirty="0">
                          <a:solidFill>
                            <a:schemeClr val="tx1"/>
                          </a:solidFill>
                          <a:effectLst/>
                          <a:latin typeface="+mn-lt"/>
                          <a:ea typeface="+mn-ea"/>
                          <a:cs typeface="+mn-cs"/>
                        </a:rPr>
                        <a:t>978/79</a:t>
                      </a:r>
                    </a:p>
                  </a:txBody>
                  <a:tcPr marL="72000" marR="8890" marT="889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10000"/>
                        </a:lnSpc>
                        <a:spcBef>
                          <a:spcPts val="1200"/>
                        </a:spcBef>
                        <a:spcAft>
                          <a:spcPts val="600"/>
                        </a:spcAft>
                      </a:pPr>
                      <a:r>
                        <a:rPr lang="en-GB" sz="2800" b="0" i="0" u="none" strike="noStrike" kern="1200" dirty="0">
                          <a:solidFill>
                            <a:schemeClr val="tx1"/>
                          </a:solidFill>
                          <a:effectLst/>
                          <a:latin typeface="+mn-lt"/>
                          <a:ea typeface="+mn-ea"/>
                          <a:cs typeface="+mn-cs"/>
                        </a:rPr>
                        <a:t>11%</a:t>
                      </a:r>
                    </a:p>
                  </a:txBody>
                  <a:tcPr marL="8890" marR="8890" marT="8890" marB="0" anchor="ctr">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10000"/>
                        </a:lnSpc>
                        <a:spcBef>
                          <a:spcPts val="1200"/>
                        </a:spcBef>
                        <a:spcAft>
                          <a:spcPts val="600"/>
                        </a:spcAft>
                      </a:pPr>
                      <a:r>
                        <a:rPr lang="en-GB" sz="2800" b="0" i="0" u="none" strike="noStrike" kern="1200" dirty="0">
                          <a:solidFill>
                            <a:schemeClr val="tx1"/>
                          </a:solidFill>
                          <a:effectLst/>
                          <a:latin typeface="+mn-lt"/>
                          <a:ea typeface="+mn-ea"/>
                          <a:cs typeface="+mn-cs"/>
                        </a:rPr>
                        <a:t>35%</a:t>
                      </a:r>
                    </a:p>
                  </a:txBody>
                  <a:tcPr marL="8890" marR="8890" marT="889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10000"/>
                        </a:lnSpc>
                        <a:spcBef>
                          <a:spcPts val="1200"/>
                        </a:spcBef>
                        <a:spcAft>
                          <a:spcPts val="600"/>
                        </a:spcAft>
                      </a:pPr>
                      <a:r>
                        <a:rPr lang="en-US" sz="2800" b="0" i="0" u="none" strike="noStrike" kern="1200" dirty="0">
                          <a:solidFill>
                            <a:schemeClr val="tx1"/>
                          </a:solidFill>
                          <a:effectLst/>
                          <a:latin typeface="+mn-lt"/>
                          <a:ea typeface="+mn-ea"/>
                          <a:cs typeface="+mn-cs"/>
                        </a:rPr>
                        <a:t>82%</a:t>
                      </a:r>
                      <a:endParaRPr lang="en-GB" sz="2800" b="0" i="0" u="none" strike="noStrike" kern="1200" dirty="0">
                        <a:solidFill>
                          <a:schemeClr val="tx1"/>
                        </a:solidFill>
                        <a:effectLst/>
                        <a:latin typeface="+mn-lt"/>
                        <a:ea typeface="+mn-ea"/>
                        <a:cs typeface="+mn-cs"/>
                      </a:endParaRPr>
                    </a:p>
                  </a:txBody>
                  <a:tcPr marL="8890" marR="8890" marT="889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3716254"/>
                  </a:ext>
                </a:extLst>
              </a:tr>
              <a:tr h="1565387">
                <a:tc>
                  <a:txBody>
                    <a:bodyPr/>
                    <a:lstStyle/>
                    <a:p>
                      <a:pPr algn="ctr" fontAlgn="ctr">
                        <a:lnSpc>
                          <a:spcPct val="110000"/>
                        </a:lnSpc>
                        <a:spcBef>
                          <a:spcPts val="1200"/>
                        </a:spcBef>
                        <a:spcAft>
                          <a:spcPts val="600"/>
                        </a:spcAft>
                      </a:pPr>
                      <a:r>
                        <a:rPr lang="en-GB" sz="2800" b="1" i="0" u="none" strike="noStrike" kern="1200">
                          <a:solidFill>
                            <a:schemeClr val="tx1"/>
                          </a:solidFill>
                          <a:effectLst/>
                          <a:latin typeface="+mn-lt"/>
                          <a:ea typeface="+mn-ea"/>
                          <a:cs typeface="+mn-cs"/>
                        </a:rPr>
                        <a:t>2023/24</a:t>
                      </a:r>
                      <a:endParaRPr lang="en-GB" sz="2800" b="1" i="0" u="none" strike="noStrike" kern="1200" dirty="0">
                        <a:solidFill>
                          <a:schemeClr val="tx1"/>
                        </a:solidFill>
                        <a:effectLst/>
                        <a:latin typeface="+mn-lt"/>
                        <a:ea typeface="+mn-ea"/>
                        <a:cs typeface="+mn-cs"/>
                      </a:endParaRPr>
                    </a:p>
                  </a:txBody>
                  <a:tcPr marL="72000" marR="8890" marT="8890" marB="0" anchor="ctr">
                    <a:lnL w="12700" cap="flat" cmpd="sng" algn="ctr">
                      <a:no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10000"/>
                        </a:lnSpc>
                        <a:spcBef>
                          <a:spcPts val="1200"/>
                        </a:spcBef>
                        <a:spcAft>
                          <a:spcPts val="600"/>
                        </a:spcAft>
                      </a:pPr>
                      <a:r>
                        <a:rPr lang="en-GB" sz="2800" b="0" i="0" u="none" strike="noStrike" kern="1200" dirty="0">
                          <a:solidFill>
                            <a:schemeClr val="tx1"/>
                          </a:solidFill>
                          <a:effectLst/>
                          <a:latin typeface="+mn-lt"/>
                          <a:ea typeface="+mn-ea"/>
                          <a:cs typeface="+mn-cs"/>
                        </a:rPr>
                        <a:t>29%</a:t>
                      </a:r>
                    </a:p>
                  </a:txBody>
                  <a:tcPr marL="8890" marR="8890" marT="889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1828800" rtl="0" eaLnBrk="1" fontAlgn="ctr" latinLnBrk="0" hangingPunct="1">
                        <a:lnSpc>
                          <a:spcPct val="110000"/>
                        </a:lnSpc>
                        <a:spcBef>
                          <a:spcPts val="1200"/>
                        </a:spcBef>
                        <a:spcAft>
                          <a:spcPts val="600"/>
                        </a:spcAft>
                      </a:pPr>
                      <a:r>
                        <a:rPr lang="en-GB" sz="2800" b="0" i="0" u="none" strike="noStrike" kern="1200" dirty="0">
                          <a:solidFill>
                            <a:schemeClr val="tx1"/>
                          </a:solidFill>
                          <a:effectLst/>
                          <a:latin typeface="+mn-lt"/>
                          <a:ea typeface="+mn-ea"/>
                          <a:cs typeface="+mn-cs"/>
                        </a:rPr>
                        <a:t>60%</a:t>
                      </a:r>
                    </a:p>
                  </a:txBody>
                  <a:tcPr marL="8890" marR="8890" marT="8890" marB="0" anchor="ctr">
                    <a:lnL>
                      <a:noFill/>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1828800" rtl="0" eaLnBrk="1" fontAlgn="ctr" latinLnBrk="0" hangingPunct="1">
                        <a:lnSpc>
                          <a:spcPct val="110000"/>
                        </a:lnSpc>
                        <a:spcBef>
                          <a:spcPts val="1200"/>
                        </a:spcBef>
                        <a:spcAft>
                          <a:spcPts val="600"/>
                        </a:spcAft>
                      </a:pPr>
                      <a:r>
                        <a:rPr lang="en-US" sz="2800" b="0" i="0" u="none" strike="noStrike" kern="1200" dirty="0">
                          <a:solidFill>
                            <a:schemeClr val="tx1"/>
                          </a:solidFill>
                          <a:effectLst/>
                          <a:latin typeface="+mn-lt"/>
                          <a:ea typeface="+mn-ea"/>
                          <a:cs typeface="+mn-cs"/>
                        </a:rPr>
                        <a:t>90%</a:t>
                      </a:r>
                      <a:endParaRPr lang="en-GB" sz="2800" b="0" i="0" u="none" strike="noStrike" kern="1200" dirty="0">
                        <a:solidFill>
                          <a:schemeClr val="tx1"/>
                        </a:solidFill>
                        <a:effectLst/>
                        <a:latin typeface="+mn-lt"/>
                        <a:ea typeface="+mn-ea"/>
                        <a:cs typeface="+mn-cs"/>
                      </a:endParaRPr>
                    </a:p>
                  </a:txBody>
                  <a:tcPr marL="8890" marR="8890" marT="8890" marB="0" anchor="ctr">
                    <a:lnL>
                      <a:noFill/>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8966256"/>
                  </a:ext>
                </a:extLst>
              </a:tr>
            </a:tbl>
          </a:graphicData>
        </a:graphic>
      </p:graphicFrame>
      <p:sp>
        <p:nvSpPr>
          <p:cNvPr id="12" name="TextBox 11">
            <a:extLst>
              <a:ext uri="{FF2B5EF4-FFF2-40B4-BE49-F238E27FC236}">
                <a16:creationId xmlns:a16="http://schemas.microsoft.com/office/drawing/2014/main" id="{1AB01B78-170C-8FDC-82C8-4A9FD5EACB7A}"/>
              </a:ext>
            </a:extLst>
          </p:cNvPr>
          <p:cNvSpPr txBox="1"/>
          <p:nvPr/>
        </p:nvSpPr>
        <p:spPr>
          <a:xfrm>
            <a:off x="15642304" y="5556763"/>
            <a:ext cx="5513696"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BF9A5E"/>
                </a:solidFill>
                <a:effectLst/>
                <a:uLnTx/>
                <a:uFillTx/>
                <a:latin typeface="Evelyn Raleway"/>
                <a:ea typeface="+mn-ea"/>
                <a:cs typeface="+mn-cs"/>
              </a:rPr>
              <a:t>Only 57%</a:t>
            </a:r>
            <a:endParaRPr kumimoji="0" lang="en-GB" sz="6000" b="1" i="0" u="none" strike="noStrike" kern="1200" cap="none" spc="0" normalizeH="0" baseline="0" noProof="0" dirty="0">
              <a:ln>
                <a:noFill/>
              </a:ln>
              <a:solidFill>
                <a:srgbClr val="BF9A5E"/>
              </a:solidFill>
              <a:effectLst/>
              <a:uLnTx/>
              <a:uFillTx/>
              <a:latin typeface="Evelyn Raleway"/>
              <a:ea typeface="+mn-ea"/>
              <a:cs typeface="+mn-cs"/>
            </a:endParaRPr>
          </a:p>
        </p:txBody>
      </p:sp>
      <p:sp>
        <p:nvSpPr>
          <p:cNvPr id="15" name="TextBox 14">
            <a:extLst>
              <a:ext uri="{FF2B5EF4-FFF2-40B4-BE49-F238E27FC236}">
                <a16:creationId xmlns:a16="http://schemas.microsoft.com/office/drawing/2014/main" id="{B32C5491-CC7E-1072-E943-57330875D0F0}"/>
              </a:ext>
            </a:extLst>
          </p:cNvPr>
          <p:cNvSpPr txBox="1"/>
          <p:nvPr/>
        </p:nvSpPr>
        <p:spPr>
          <a:xfrm>
            <a:off x="15642304" y="6572426"/>
            <a:ext cx="5732060"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380C57"/>
                </a:solidFill>
                <a:effectLst/>
                <a:uLnTx/>
                <a:uFillTx/>
                <a:latin typeface="Evelyn Raleway"/>
                <a:ea typeface="+mn-ea"/>
                <a:cs typeface="+mn-cs"/>
              </a:rPr>
              <a:t>Of the adult population pay income tax!</a:t>
            </a:r>
            <a:endParaRPr kumimoji="0" lang="en-GB" sz="4000" b="0" i="0" u="none" strike="noStrike" kern="1200" cap="none" spc="0" normalizeH="0" baseline="0" noProof="0" dirty="0">
              <a:ln>
                <a:noFill/>
              </a:ln>
              <a:solidFill>
                <a:srgbClr val="380C57"/>
              </a:solidFill>
              <a:effectLst/>
              <a:uLnTx/>
              <a:uFillTx/>
              <a:latin typeface="Evelyn Raleway"/>
              <a:ea typeface="+mn-ea"/>
              <a:cs typeface="+mn-cs"/>
            </a:endParaRPr>
          </a:p>
        </p:txBody>
      </p:sp>
      <p:sp>
        <p:nvSpPr>
          <p:cNvPr id="19" name="TextBox 18">
            <a:extLst>
              <a:ext uri="{FF2B5EF4-FFF2-40B4-BE49-F238E27FC236}">
                <a16:creationId xmlns:a16="http://schemas.microsoft.com/office/drawing/2014/main" id="{B480B6E9-C402-B352-2E25-D32BEEF19214}"/>
              </a:ext>
            </a:extLst>
          </p:cNvPr>
          <p:cNvSpPr txBox="1"/>
          <p:nvPr/>
        </p:nvSpPr>
        <p:spPr>
          <a:xfrm>
            <a:off x="898988" y="11988204"/>
            <a:ext cx="20766526" cy="646331"/>
          </a:xfrm>
          <a:prstGeom prst="rect">
            <a:avLst/>
          </a:prstGeom>
          <a:noFill/>
        </p:spPr>
        <p:txBody>
          <a:bodyPr wrap="squar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Evelyn Raleway"/>
                <a:ea typeface="+mn-ea"/>
                <a:cs typeface="+mn-cs"/>
              </a:rPr>
              <a:t>Source – Institute of Fiscal Studies, A Survey of the UK tax system, November 2016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Evelyn Raleway"/>
                <a:ea typeface="+mn-ea"/>
                <a:cs typeface="+mn-cs"/>
              </a:rPr>
              <a:t>www.gov.uk, National Statistics, table 2.4, June 2023</a:t>
            </a:r>
          </a:p>
        </p:txBody>
      </p:sp>
      <p:pic>
        <p:nvPicPr>
          <p:cNvPr id="20" name="Graphic 19">
            <a:hlinkClick r:id="rId4" action="ppaction://hlinksldjump"/>
            <a:extLst>
              <a:ext uri="{FF2B5EF4-FFF2-40B4-BE49-F238E27FC236}">
                <a16:creationId xmlns:a16="http://schemas.microsoft.com/office/drawing/2014/main" id="{42A54E5A-8711-A228-9692-8D4BCD31FD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286530" y="0"/>
            <a:ext cx="1210056" cy="1210056"/>
          </a:xfrm>
          <a:prstGeom prst="rect">
            <a:avLst/>
          </a:prstGeom>
        </p:spPr>
      </p:pic>
    </p:spTree>
    <p:extLst>
      <p:ext uri="{BB962C8B-B14F-4D97-AF65-F5344CB8AC3E}">
        <p14:creationId xmlns:p14="http://schemas.microsoft.com/office/powerpoint/2010/main" val="2212410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DD5ED9-7A7D-165A-1F97-A0EA33E79B6A}"/>
              </a:ext>
            </a:extLst>
          </p:cNvPr>
          <p:cNvSpPr>
            <a:spLocks noGrp="1"/>
          </p:cNvSpPr>
          <p:nvPr>
            <p:ph type="title"/>
          </p:nvPr>
        </p:nvSpPr>
        <p:spPr/>
        <p:txBody>
          <a:bodyPr/>
          <a:lstStyle/>
          <a:p>
            <a:r>
              <a:rPr lang="en-GB" dirty="0"/>
              <a:t>Tax Planning Considerations</a:t>
            </a:r>
          </a:p>
        </p:txBody>
      </p:sp>
      <p:sp>
        <p:nvSpPr>
          <p:cNvPr id="3" name="Date Placeholder 2">
            <a:extLst>
              <a:ext uri="{FF2B5EF4-FFF2-40B4-BE49-F238E27FC236}">
                <a16:creationId xmlns:a16="http://schemas.microsoft.com/office/drawing/2014/main" id="{C31C872D-3992-7183-A702-0789F14D0F7D}"/>
              </a:ext>
            </a:extLst>
          </p:cNvPr>
          <p:cNvSpPr>
            <a:spLocks noGrp="1"/>
          </p:cNvSpPr>
          <p:nvPr>
            <p:ph type="dt" sz="half" idx="10"/>
          </p:nvPr>
        </p:nvSpPr>
        <p:spPr/>
        <p:txBody>
          <a:bodyPr/>
          <a:lstStyle/>
          <a:p>
            <a:fld id="{74E19752-5908-4D1E-98CD-B43AB7CFFF27}" type="datetime4">
              <a:rPr lang="en-GB" smtClean="0"/>
              <a:t>31 July 2024</a:t>
            </a:fld>
            <a:endParaRPr lang="de-DE"/>
          </a:p>
        </p:txBody>
      </p:sp>
      <p:sp>
        <p:nvSpPr>
          <p:cNvPr id="5" name="Slide Number Placeholder 4">
            <a:extLst>
              <a:ext uri="{FF2B5EF4-FFF2-40B4-BE49-F238E27FC236}">
                <a16:creationId xmlns:a16="http://schemas.microsoft.com/office/drawing/2014/main" id="{023903B4-FDDE-E8F8-934B-579173E42301}"/>
              </a:ext>
            </a:extLst>
          </p:cNvPr>
          <p:cNvSpPr>
            <a:spLocks noGrp="1"/>
          </p:cNvSpPr>
          <p:nvPr>
            <p:ph type="sldNum" sz="quarter" idx="12"/>
          </p:nvPr>
        </p:nvSpPr>
        <p:spPr/>
        <p:txBody>
          <a:bodyPr/>
          <a:lstStyle/>
          <a:p>
            <a:fld id="{4CF15934-3EDC-49D4-8294-13D572B9231D}" type="slidenum">
              <a:rPr lang="de-DE" smtClean="0"/>
              <a:pPr/>
              <a:t>28</a:t>
            </a:fld>
            <a:endParaRPr lang="de-DE"/>
          </a:p>
        </p:txBody>
      </p:sp>
      <p:sp>
        <p:nvSpPr>
          <p:cNvPr id="9" name="Text Placeholder 8">
            <a:extLst>
              <a:ext uri="{FF2B5EF4-FFF2-40B4-BE49-F238E27FC236}">
                <a16:creationId xmlns:a16="http://schemas.microsoft.com/office/drawing/2014/main" id="{4DCFA84A-830C-9CC0-1123-EA1080A10125}"/>
              </a:ext>
            </a:extLst>
          </p:cNvPr>
          <p:cNvSpPr>
            <a:spLocks noGrp="1"/>
          </p:cNvSpPr>
          <p:nvPr>
            <p:ph type="body" sz="quarter" idx="43"/>
          </p:nvPr>
        </p:nvSpPr>
        <p:spPr/>
        <p:txBody>
          <a:bodyPr/>
          <a:lstStyle/>
          <a:p>
            <a:r>
              <a:rPr lang="en-US" dirty="0"/>
              <a:t>TAX PLANING CONSIDERATIONS</a:t>
            </a:r>
            <a:endParaRPr lang="en-GB" dirty="0"/>
          </a:p>
        </p:txBody>
      </p:sp>
      <p:sp>
        <p:nvSpPr>
          <p:cNvPr id="8" name="Text Placeholder 7">
            <a:extLst>
              <a:ext uri="{FF2B5EF4-FFF2-40B4-BE49-F238E27FC236}">
                <a16:creationId xmlns:a16="http://schemas.microsoft.com/office/drawing/2014/main" id="{309978EA-05A9-EB52-B445-92DE4FB9D09A}"/>
              </a:ext>
            </a:extLst>
          </p:cNvPr>
          <p:cNvSpPr>
            <a:spLocks noGrp="1"/>
          </p:cNvSpPr>
          <p:nvPr>
            <p:ph type="body" sz="quarter" idx="14"/>
          </p:nvPr>
        </p:nvSpPr>
        <p:spPr>
          <a:xfrm>
            <a:off x="898987" y="2685973"/>
            <a:ext cx="22609175" cy="1302664"/>
          </a:xfrm>
        </p:spPr>
        <p:txBody>
          <a:bodyPr/>
          <a:lstStyle/>
          <a:p>
            <a:r>
              <a:rPr lang="en-US" dirty="0"/>
              <a:t>Government Debt exceeds £2tn</a:t>
            </a:r>
          </a:p>
          <a:p>
            <a:r>
              <a:rPr lang="en-US" sz="2400" dirty="0">
                <a:solidFill>
                  <a:schemeClr val="tx2"/>
                </a:solidFill>
              </a:rPr>
              <a:t>‘Today’s figures are a stark reminder that we must return our public finances to a sustainable footing over time, which will require taking difficult decisions’*</a:t>
            </a:r>
          </a:p>
        </p:txBody>
      </p:sp>
      <p:sp>
        <p:nvSpPr>
          <p:cNvPr id="10" name="Chevron 12">
            <a:extLst>
              <a:ext uri="{FF2B5EF4-FFF2-40B4-BE49-F238E27FC236}">
                <a16:creationId xmlns:a16="http://schemas.microsoft.com/office/drawing/2014/main" id="{9EE5CEC1-8999-229E-D914-F86BA5C343EA}"/>
              </a:ext>
            </a:extLst>
          </p:cNvPr>
          <p:cNvSpPr/>
          <p:nvPr/>
        </p:nvSpPr>
        <p:spPr>
          <a:xfrm>
            <a:off x="3155529" y="4590838"/>
            <a:ext cx="6884987" cy="1440000"/>
          </a:xfrm>
          <a:prstGeom prst="chevron">
            <a:avLst>
              <a:gd name="adj" fmla="val 3951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000" b="1" dirty="0">
                <a:solidFill>
                  <a:schemeClr val="bg1"/>
                </a:solidFill>
              </a:rPr>
              <a:t>Tax Planning</a:t>
            </a:r>
          </a:p>
        </p:txBody>
      </p:sp>
      <p:sp>
        <p:nvSpPr>
          <p:cNvPr id="11" name="Chevron 13">
            <a:extLst>
              <a:ext uri="{FF2B5EF4-FFF2-40B4-BE49-F238E27FC236}">
                <a16:creationId xmlns:a16="http://schemas.microsoft.com/office/drawing/2014/main" id="{AB067725-9C2D-56FA-5129-432B578CCC54}"/>
              </a:ext>
            </a:extLst>
          </p:cNvPr>
          <p:cNvSpPr/>
          <p:nvPr/>
        </p:nvSpPr>
        <p:spPr>
          <a:xfrm>
            <a:off x="9677446" y="4590838"/>
            <a:ext cx="11551024" cy="1440000"/>
          </a:xfrm>
          <a:prstGeom prst="chevron">
            <a:avLst>
              <a:gd name="adj" fmla="val 39516"/>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10000"/>
              </a:lnSpc>
            </a:pPr>
            <a:r>
              <a:rPr lang="en-US" sz="2200" dirty="0">
                <a:solidFill>
                  <a:schemeClr val="tx1"/>
                </a:solidFill>
              </a:rPr>
              <a:t>Use your tax allowances and reliefs – use them or lose them</a:t>
            </a:r>
          </a:p>
        </p:txBody>
      </p:sp>
      <p:sp>
        <p:nvSpPr>
          <p:cNvPr id="12" name="Chevron 18">
            <a:extLst>
              <a:ext uri="{FF2B5EF4-FFF2-40B4-BE49-F238E27FC236}">
                <a16:creationId xmlns:a16="http://schemas.microsoft.com/office/drawing/2014/main" id="{7A1B3870-C4FC-E5E0-E95B-6E0F8EB512BE}"/>
              </a:ext>
            </a:extLst>
          </p:cNvPr>
          <p:cNvSpPr/>
          <p:nvPr/>
        </p:nvSpPr>
        <p:spPr>
          <a:xfrm>
            <a:off x="3155529" y="6192066"/>
            <a:ext cx="6884987" cy="1440000"/>
          </a:xfrm>
          <a:prstGeom prst="chevron">
            <a:avLst>
              <a:gd name="adj" fmla="val 3951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000" b="1" dirty="0">
                <a:solidFill>
                  <a:schemeClr val="bg1"/>
                </a:solidFill>
              </a:rPr>
              <a:t>Pension Contributions</a:t>
            </a:r>
          </a:p>
        </p:txBody>
      </p:sp>
      <p:sp>
        <p:nvSpPr>
          <p:cNvPr id="13" name="Chevron 19">
            <a:extLst>
              <a:ext uri="{FF2B5EF4-FFF2-40B4-BE49-F238E27FC236}">
                <a16:creationId xmlns:a16="http://schemas.microsoft.com/office/drawing/2014/main" id="{EEB5A9E2-ECC2-D72F-7B25-2D2EE84DFE85}"/>
              </a:ext>
            </a:extLst>
          </p:cNvPr>
          <p:cNvSpPr/>
          <p:nvPr/>
        </p:nvSpPr>
        <p:spPr>
          <a:xfrm>
            <a:off x="9677446" y="6192066"/>
            <a:ext cx="11551024" cy="1440000"/>
          </a:xfrm>
          <a:prstGeom prst="chevron">
            <a:avLst>
              <a:gd name="adj" fmla="val 39516"/>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10000"/>
              </a:lnSpc>
            </a:pPr>
            <a:r>
              <a:rPr lang="en-US" sz="2200" dirty="0">
                <a:solidFill>
                  <a:schemeClr val="tx1"/>
                </a:solidFill>
              </a:rPr>
              <a:t>Tax relief rules could change</a:t>
            </a:r>
          </a:p>
        </p:txBody>
      </p:sp>
      <p:sp>
        <p:nvSpPr>
          <p:cNvPr id="14" name="Chevron 21">
            <a:extLst>
              <a:ext uri="{FF2B5EF4-FFF2-40B4-BE49-F238E27FC236}">
                <a16:creationId xmlns:a16="http://schemas.microsoft.com/office/drawing/2014/main" id="{20801E1C-46E6-C92F-70E9-2FB92AF5F41D}"/>
              </a:ext>
            </a:extLst>
          </p:cNvPr>
          <p:cNvSpPr/>
          <p:nvPr/>
        </p:nvSpPr>
        <p:spPr>
          <a:xfrm>
            <a:off x="3155529" y="7793294"/>
            <a:ext cx="6884987" cy="1440000"/>
          </a:xfrm>
          <a:prstGeom prst="chevron">
            <a:avLst>
              <a:gd name="adj" fmla="val 3951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000" b="1" dirty="0">
                <a:solidFill>
                  <a:schemeClr val="bg1"/>
                </a:solidFill>
              </a:rPr>
              <a:t>Tax Efficient Investment</a:t>
            </a:r>
          </a:p>
        </p:txBody>
      </p:sp>
      <p:sp>
        <p:nvSpPr>
          <p:cNvPr id="15" name="Chevron 22">
            <a:extLst>
              <a:ext uri="{FF2B5EF4-FFF2-40B4-BE49-F238E27FC236}">
                <a16:creationId xmlns:a16="http://schemas.microsoft.com/office/drawing/2014/main" id="{51EB43F2-C21D-5D73-7556-CFDF7CE50A3C}"/>
              </a:ext>
            </a:extLst>
          </p:cNvPr>
          <p:cNvSpPr/>
          <p:nvPr/>
        </p:nvSpPr>
        <p:spPr>
          <a:xfrm>
            <a:off x="9677446" y="7793294"/>
            <a:ext cx="11551024" cy="1440000"/>
          </a:xfrm>
          <a:prstGeom prst="chevron">
            <a:avLst>
              <a:gd name="adj" fmla="val 39516"/>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10000"/>
              </a:lnSpc>
            </a:pPr>
            <a:r>
              <a:rPr lang="en-GB" sz="2200" dirty="0">
                <a:solidFill>
                  <a:schemeClr val="tx1"/>
                </a:solidFill>
              </a:rPr>
              <a:t>Use ISA allowances and consider whether tax-favoured investments such as Venture Capital Trusts and Enterprise Investment Schemes are right for you**</a:t>
            </a:r>
            <a:endParaRPr lang="en-US" sz="2200" dirty="0">
              <a:solidFill>
                <a:schemeClr val="tx1"/>
              </a:solidFill>
            </a:endParaRPr>
          </a:p>
        </p:txBody>
      </p:sp>
      <p:sp>
        <p:nvSpPr>
          <p:cNvPr id="16" name="Chevron 21">
            <a:extLst>
              <a:ext uri="{FF2B5EF4-FFF2-40B4-BE49-F238E27FC236}">
                <a16:creationId xmlns:a16="http://schemas.microsoft.com/office/drawing/2014/main" id="{9D4EFE99-D85F-E962-632D-B54600E4D9A6}"/>
              </a:ext>
            </a:extLst>
          </p:cNvPr>
          <p:cNvSpPr/>
          <p:nvPr/>
        </p:nvSpPr>
        <p:spPr>
          <a:xfrm>
            <a:off x="3155529" y="9394523"/>
            <a:ext cx="6884987" cy="1440000"/>
          </a:xfrm>
          <a:prstGeom prst="chevron">
            <a:avLst>
              <a:gd name="adj" fmla="val 3951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000" b="1" dirty="0">
                <a:solidFill>
                  <a:schemeClr val="bg1"/>
                </a:solidFill>
              </a:rPr>
              <a:t>Investment</a:t>
            </a:r>
          </a:p>
        </p:txBody>
      </p:sp>
      <p:sp>
        <p:nvSpPr>
          <p:cNvPr id="17" name="Chevron 22">
            <a:extLst>
              <a:ext uri="{FF2B5EF4-FFF2-40B4-BE49-F238E27FC236}">
                <a16:creationId xmlns:a16="http://schemas.microsoft.com/office/drawing/2014/main" id="{D77203AF-75BC-2455-C486-A9C76F8F98DD}"/>
              </a:ext>
            </a:extLst>
          </p:cNvPr>
          <p:cNvSpPr/>
          <p:nvPr/>
        </p:nvSpPr>
        <p:spPr>
          <a:xfrm>
            <a:off x="9677446" y="9394523"/>
            <a:ext cx="11551024" cy="1440000"/>
          </a:xfrm>
          <a:prstGeom prst="chevron">
            <a:avLst>
              <a:gd name="adj" fmla="val 39516"/>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10000"/>
              </a:lnSpc>
            </a:pPr>
            <a:r>
              <a:rPr lang="en-US" sz="2200" dirty="0">
                <a:solidFill>
                  <a:schemeClr val="tx1"/>
                </a:solidFill>
              </a:rPr>
              <a:t>Optimise risk adjusted investment returns</a:t>
            </a:r>
          </a:p>
        </p:txBody>
      </p:sp>
      <p:sp>
        <p:nvSpPr>
          <p:cNvPr id="18" name="TextBox 17">
            <a:extLst>
              <a:ext uri="{FF2B5EF4-FFF2-40B4-BE49-F238E27FC236}">
                <a16:creationId xmlns:a16="http://schemas.microsoft.com/office/drawing/2014/main" id="{EDB27177-5FD5-FDAF-3EFC-F7C95914140D}"/>
              </a:ext>
            </a:extLst>
          </p:cNvPr>
          <p:cNvSpPr txBox="1"/>
          <p:nvPr/>
        </p:nvSpPr>
        <p:spPr>
          <a:xfrm>
            <a:off x="898988" y="11494400"/>
            <a:ext cx="20766526" cy="1231106"/>
          </a:xfrm>
          <a:prstGeom prst="rect">
            <a:avLst/>
          </a:prstGeom>
          <a:noFill/>
        </p:spPr>
        <p:txBody>
          <a:bodyPr wrap="square" lIns="0" rtlCol="0">
            <a:spAutoFit/>
          </a:bodyPr>
          <a:lstStyle/>
          <a:p>
            <a:pPr algn="l"/>
            <a:r>
              <a:rPr lang="en-US" dirty="0">
                <a:solidFill>
                  <a:srgbClr val="333333"/>
                </a:solidFill>
              </a:rPr>
              <a:t>*Rishi Sunak, 21 August 2020</a:t>
            </a:r>
          </a:p>
          <a:p>
            <a:pPr algn="l"/>
            <a:r>
              <a:rPr lang="en-GB" sz="2800" dirty="0">
                <a:solidFill>
                  <a:srgbClr val="333333"/>
                </a:solidFill>
              </a:rPr>
              <a:t>Investment carry risk – you may get back less than invested. **VCTs and EISs are higher risk investments that aren’t suitable for all investors. Please see the Important information at the end of this presentation for the risks</a:t>
            </a:r>
            <a:endParaRPr lang="en-US" sz="2800" dirty="0">
              <a:solidFill>
                <a:srgbClr val="333333"/>
              </a:solidFill>
            </a:endParaRPr>
          </a:p>
        </p:txBody>
      </p:sp>
      <p:pic>
        <p:nvPicPr>
          <p:cNvPr id="19" name="Graphic 18">
            <a:hlinkClick r:id="rId4" action="ppaction://hlinksldjump"/>
            <a:extLst>
              <a:ext uri="{FF2B5EF4-FFF2-40B4-BE49-F238E27FC236}">
                <a16:creationId xmlns:a16="http://schemas.microsoft.com/office/drawing/2014/main" id="{E6CF93AF-AEF8-44ED-F7C3-1D55A418B1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286530" y="0"/>
            <a:ext cx="1210056" cy="1210056"/>
          </a:xfrm>
          <a:prstGeom prst="rect">
            <a:avLst/>
          </a:prstGeom>
        </p:spPr>
      </p:pic>
    </p:spTree>
    <p:extLst>
      <p:ext uri="{BB962C8B-B14F-4D97-AF65-F5344CB8AC3E}">
        <p14:creationId xmlns:p14="http://schemas.microsoft.com/office/powerpoint/2010/main" val="336947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Lst>
  </p:timing>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2103B-6FA0-6098-6E14-99594D29652B}"/>
              </a:ext>
            </a:extLst>
          </p:cNvPr>
          <p:cNvSpPr>
            <a:spLocks noGrp="1"/>
          </p:cNvSpPr>
          <p:nvPr>
            <p:ph type="title"/>
          </p:nvPr>
        </p:nvSpPr>
        <p:spPr/>
        <p:txBody>
          <a:bodyPr/>
          <a:lstStyle/>
          <a:p>
            <a:r>
              <a:rPr lang="en-GB" dirty="0"/>
              <a:t>Tax-efficient planning</a:t>
            </a:r>
          </a:p>
        </p:txBody>
      </p:sp>
      <p:sp>
        <p:nvSpPr>
          <p:cNvPr id="3" name="Date Placeholder 2">
            <a:extLst>
              <a:ext uri="{FF2B5EF4-FFF2-40B4-BE49-F238E27FC236}">
                <a16:creationId xmlns:a16="http://schemas.microsoft.com/office/drawing/2014/main" id="{F5898F0A-AB9E-A341-40CF-2C2C2A78DD38}"/>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9506CBF-9F5B-4C82-AED5-14CCBFA0A8C6}" type="datetime4">
              <a:rPr kumimoji="0" lang="en-GB" sz="2400" b="0" i="0" u="none" strike="noStrike" kern="1200" cap="none" spc="0" normalizeH="0" baseline="0" noProof="0" smtClean="0">
                <a:ln>
                  <a:noFill/>
                </a:ln>
                <a:noFill/>
                <a:effectLst/>
                <a:uLnTx/>
                <a:uFillTx/>
                <a:latin typeface="Evelyn Raleway"/>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31 July 2024</a:t>
            </a:fld>
            <a:endParaRPr kumimoji="0" lang="de-DE" sz="2400" b="0" i="0" u="none" strike="noStrike" kern="1200" cap="none" spc="0" normalizeH="0" baseline="0" noProof="0">
              <a:ln>
                <a:noFill/>
              </a:ln>
              <a:noFill/>
              <a:effectLst/>
              <a:uLnTx/>
              <a:uFillTx/>
              <a:latin typeface="Evelyn Raleway"/>
              <a:ea typeface="+mn-ea"/>
              <a:cs typeface="+mn-cs"/>
            </a:endParaRPr>
          </a:p>
        </p:txBody>
      </p:sp>
      <p:sp>
        <p:nvSpPr>
          <p:cNvPr id="5" name="Slide Number Placeholder 4">
            <a:extLst>
              <a:ext uri="{FF2B5EF4-FFF2-40B4-BE49-F238E27FC236}">
                <a16:creationId xmlns:a16="http://schemas.microsoft.com/office/drawing/2014/main" id="{6D731CC9-4FD8-CCB7-10FC-1E1B2FDD922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F15934-3EDC-49D4-8294-13D572B9231D}" type="slidenum">
              <a:rPr kumimoji="0" lang="de-DE" sz="1600" b="0" i="0" u="none" strike="noStrike" kern="1200" cap="none" spc="0" normalizeH="0" baseline="0" noProof="0" smtClean="0">
                <a:ln>
                  <a:noFill/>
                </a:ln>
                <a:solidFill>
                  <a:srgbClr val="FFFFFF"/>
                </a:solidFill>
                <a:effectLst/>
                <a:uLnTx/>
                <a:uFillTx/>
                <a:latin typeface="Evelyn Raleway SemiBold" panose="020B07030301010600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de-DE" sz="1600" b="0" i="0" u="none" strike="noStrike" kern="1200" cap="none" spc="0" normalizeH="0" baseline="0" noProof="0">
              <a:ln>
                <a:noFill/>
              </a:ln>
              <a:solidFill>
                <a:srgbClr val="FFFFFF"/>
              </a:solidFill>
              <a:effectLst/>
              <a:uLnTx/>
              <a:uFillTx/>
              <a:latin typeface="Evelyn Raleway SemiBold" panose="020B0703030101060003" pitchFamily="34" charset="0"/>
              <a:ea typeface="+mn-ea"/>
              <a:cs typeface="+mn-cs"/>
            </a:endParaRPr>
          </a:p>
        </p:txBody>
      </p:sp>
      <p:sp>
        <p:nvSpPr>
          <p:cNvPr id="6" name="Text Placeholder 5">
            <a:extLst>
              <a:ext uri="{FF2B5EF4-FFF2-40B4-BE49-F238E27FC236}">
                <a16:creationId xmlns:a16="http://schemas.microsoft.com/office/drawing/2014/main" id="{4D8234F1-F7A4-D6DA-56E1-BD8AA13C0F08}"/>
              </a:ext>
            </a:extLst>
          </p:cNvPr>
          <p:cNvSpPr>
            <a:spLocks noGrp="1"/>
          </p:cNvSpPr>
          <p:nvPr>
            <p:ph type="body" sz="quarter" idx="43"/>
          </p:nvPr>
        </p:nvSpPr>
        <p:spPr/>
        <p:txBody>
          <a:bodyPr/>
          <a:lstStyle/>
          <a:p>
            <a:r>
              <a:rPr lang="en-US" dirty="0"/>
              <a:t>TAX PLANNING CONSIDERATIONS</a:t>
            </a:r>
            <a:endParaRPr lang="en-GB" dirty="0"/>
          </a:p>
        </p:txBody>
      </p:sp>
      <p:sp>
        <p:nvSpPr>
          <p:cNvPr id="7" name="Text Placeholder 6">
            <a:extLst>
              <a:ext uri="{FF2B5EF4-FFF2-40B4-BE49-F238E27FC236}">
                <a16:creationId xmlns:a16="http://schemas.microsoft.com/office/drawing/2014/main" id="{2537DC05-0979-2145-2FD2-ADEACD28B712}"/>
              </a:ext>
            </a:extLst>
          </p:cNvPr>
          <p:cNvSpPr>
            <a:spLocks noGrp="1"/>
          </p:cNvSpPr>
          <p:nvPr>
            <p:ph type="body" sz="quarter" idx="14"/>
          </p:nvPr>
        </p:nvSpPr>
        <p:spPr>
          <a:xfrm>
            <a:off x="898987" y="2651126"/>
            <a:ext cx="22609175" cy="628249"/>
          </a:xfrm>
        </p:spPr>
        <p:txBody>
          <a:bodyPr/>
          <a:lstStyle/>
          <a:p>
            <a:r>
              <a:rPr lang="en-US" dirty="0"/>
              <a:t>In times of low interest rates and low growth, it’s vital to make the most of every pound earned or saved</a:t>
            </a:r>
          </a:p>
        </p:txBody>
      </p:sp>
      <p:grpSp>
        <p:nvGrpSpPr>
          <p:cNvPr id="4" name="Group 3">
            <a:extLst>
              <a:ext uri="{FF2B5EF4-FFF2-40B4-BE49-F238E27FC236}">
                <a16:creationId xmlns:a16="http://schemas.microsoft.com/office/drawing/2014/main" id="{67E8796F-D856-4B7B-9740-E34822C7C528}"/>
              </a:ext>
            </a:extLst>
          </p:cNvPr>
          <p:cNvGrpSpPr/>
          <p:nvPr/>
        </p:nvGrpSpPr>
        <p:grpSpPr>
          <a:xfrm>
            <a:off x="6882751" y="3602504"/>
            <a:ext cx="9710725" cy="9237656"/>
            <a:chOff x="6882751" y="3602504"/>
            <a:chExt cx="9710725" cy="9237656"/>
          </a:xfrm>
        </p:grpSpPr>
        <p:sp>
          <p:nvSpPr>
            <p:cNvPr id="26" name="object 23">
              <a:extLst>
                <a:ext uri="{FF2B5EF4-FFF2-40B4-BE49-F238E27FC236}">
                  <a16:creationId xmlns:a16="http://schemas.microsoft.com/office/drawing/2014/main" id="{721FA593-7AC4-170B-551D-0A8469392E47}"/>
                </a:ext>
              </a:extLst>
            </p:cNvPr>
            <p:cNvSpPr/>
            <p:nvPr/>
          </p:nvSpPr>
          <p:spPr>
            <a:xfrm rot="8316091" flipH="1" flipV="1">
              <a:off x="11147517" y="11602901"/>
              <a:ext cx="1208890" cy="1237259"/>
            </a:xfrm>
            <a:custGeom>
              <a:avLst/>
              <a:gdLst/>
              <a:ahLst/>
              <a:cxnLst/>
              <a:rect l="l" t="t" r="r" b="b"/>
              <a:pathLst>
                <a:path w="739775" h="1258570">
                  <a:moveTo>
                    <a:pt x="0" y="0"/>
                  </a:moveTo>
                  <a:lnTo>
                    <a:pt x="15874" y="46676"/>
                  </a:lnTo>
                  <a:lnTo>
                    <a:pt x="32447" y="93223"/>
                  </a:lnTo>
                  <a:lnTo>
                    <a:pt x="49720" y="139632"/>
                  </a:lnTo>
                  <a:lnTo>
                    <a:pt x="67696" y="185897"/>
                  </a:lnTo>
                  <a:lnTo>
                    <a:pt x="86375" y="232011"/>
                  </a:lnTo>
                  <a:lnTo>
                    <a:pt x="105762" y="277966"/>
                  </a:lnTo>
                  <a:lnTo>
                    <a:pt x="125858" y="323757"/>
                  </a:lnTo>
                  <a:lnTo>
                    <a:pt x="146666" y="369375"/>
                  </a:lnTo>
                  <a:lnTo>
                    <a:pt x="168187" y="414814"/>
                  </a:lnTo>
                  <a:lnTo>
                    <a:pt x="190424" y="460067"/>
                  </a:lnTo>
                  <a:lnTo>
                    <a:pt x="213379" y="505127"/>
                  </a:lnTo>
                  <a:lnTo>
                    <a:pt x="237055" y="549987"/>
                  </a:lnTo>
                  <a:lnTo>
                    <a:pt x="261454" y="594640"/>
                  </a:lnTo>
                  <a:lnTo>
                    <a:pt x="286577" y="639080"/>
                  </a:lnTo>
                  <a:lnTo>
                    <a:pt x="312988" y="684238"/>
                  </a:lnTo>
                  <a:lnTo>
                    <a:pt x="339974" y="728845"/>
                  </a:lnTo>
                  <a:lnTo>
                    <a:pt x="367526" y="772901"/>
                  </a:lnTo>
                  <a:lnTo>
                    <a:pt x="395638" y="816402"/>
                  </a:lnTo>
                  <a:lnTo>
                    <a:pt x="424301" y="859349"/>
                  </a:lnTo>
                  <a:lnTo>
                    <a:pt x="453508" y="901739"/>
                  </a:lnTo>
                  <a:lnTo>
                    <a:pt x="483250" y="943570"/>
                  </a:lnTo>
                  <a:lnTo>
                    <a:pt x="513520" y="984842"/>
                  </a:lnTo>
                  <a:lnTo>
                    <a:pt x="544310" y="1025553"/>
                  </a:lnTo>
                  <a:lnTo>
                    <a:pt x="575612" y="1065701"/>
                  </a:lnTo>
                  <a:lnTo>
                    <a:pt x="607418" y="1105285"/>
                  </a:lnTo>
                  <a:lnTo>
                    <a:pt x="639720" y="1144304"/>
                  </a:lnTo>
                  <a:lnTo>
                    <a:pt x="672511" y="1182755"/>
                  </a:lnTo>
                  <a:lnTo>
                    <a:pt x="705782" y="1220638"/>
                  </a:lnTo>
                  <a:lnTo>
                    <a:pt x="739527" y="1257951"/>
                  </a:lnTo>
                </a:path>
              </a:pathLst>
            </a:custGeom>
            <a:ln w="83767" cap="rnd">
              <a:solidFill>
                <a:srgbClr val="BE9A5E"/>
              </a:solidFill>
              <a:headEnd type="triangle" w="lg" len="lg"/>
              <a:tailEnd type="none" w="lg" len="med"/>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33333"/>
                </a:solidFill>
                <a:effectLst/>
                <a:uLnTx/>
                <a:uFillTx/>
                <a:latin typeface="Evelyn Raleway"/>
                <a:ea typeface="+mn-ea"/>
                <a:cs typeface="+mn-cs"/>
              </a:endParaRPr>
            </a:p>
          </p:txBody>
        </p:sp>
        <p:grpSp>
          <p:nvGrpSpPr>
            <p:cNvPr id="29" name="Group 28">
              <a:extLst>
                <a:ext uri="{FF2B5EF4-FFF2-40B4-BE49-F238E27FC236}">
                  <a16:creationId xmlns:a16="http://schemas.microsoft.com/office/drawing/2014/main" id="{EFBAF0AE-C1E8-B0FE-B396-7A1E28A4C066}"/>
                </a:ext>
              </a:extLst>
            </p:cNvPr>
            <p:cNvGrpSpPr/>
            <p:nvPr/>
          </p:nvGrpSpPr>
          <p:grpSpPr>
            <a:xfrm>
              <a:off x="6882751" y="3602504"/>
              <a:ext cx="9710725" cy="8422049"/>
              <a:chOff x="6882751" y="3602504"/>
              <a:chExt cx="9710725" cy="8422049"/>
            </a:xfrm>
          </p:grpSpPr>
          <p:sp>
            <p:nvSpPr>
              <p:cNvPr id="24" name="Oval 23">
                <a:extLst>
                  <a:ext uri="{FF2B5EF4-FFF2-40B4-BE49-F238E27FC236}">
                    <a16:creationId xmlns:a16="http://schemas.microsoft.com/office/drawing/2014/main" id="{89919569-2FDF-0B9B-C721-3D39310CD7F0}"/>
                  </a:ext>
                </a:extLst>
              </p:cNvPr>
              <p:cNvSpPr/>
              <p:nvPr/>
            </p:nvSpPr>
            <p:spPr>
              <a:xfrm>
                <a:off x="8151751" y="4618394"/>
                <a:ext cx="7219665" cy="721966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Evelyn Raleway"/>
                  <a:ea typeface="+mn-ea"/>
                  <a:cs typeface="+mn-cs"/>
                </a:endParaRPr>
              </a:p>
            </p:txBody>
          </p:sp>
          <p:sp>
            <p:nvSpPr>
              <p:cNvPr id="8" name="object 23">
                <a:extLst>
                  <a:ext uri="{FF2B5EF4-FFF2-40B4-BE49-F238E27FC236}">
                    <a16:creationId xmlns:a16="http://schemas.microsoft.com/office/drawing/2014/main" id="{E13FB7E5-E4C9-1159-195C-F2BF8846EA17}"/>
                  </a:ext>
                </a:extLst>
              </p:cNvPr>
              <p:cNvSpPr/>
              <p:nvPr/>
            </p:nvSpPr>
            <p:spPr>
              <a:xfrm rot="21272455" flipH="1" flipV="1">
                <a:off x="13648841" y="4289620"/>
                <a:ext cx="1208890" cy="1237259"/>
              </a:xfrm>
              <a:custGeom>
                <a:avLst/>
                <a:gdLst/>
                <a:ahLst/>
                <a:cxnLst/>
                <a:rect l="l" t="t" r="r" b="b"/>
                <a:pathLst>
                  <a:path w="739775" h="1258570">
                    <a:moveTo>
                      <a:pt x="0" y="0"/>
                    </a:moveTo>
                    <a:lnTo>
                      <a:pt x="15874" y="46676"/>
                    </a:lnTo>
                    <a:lnTo>
                      <a:pt x="32447" y="93223"/>
                    </a:lnTo>
                    <a:lnTo>
                      <a:pt x="49720" y="139632"/>
                    </a:lnTo>
                    <a:lnTo>
                      <a:pt x="67696" y="185897"/>
                    </a:lnTo>
                    <a:lnTo>
                      <a:pt x="86375" y="232011"/>
                    </a:lnTo>
                    <a:lnTo>
                      <a:pt x="105762" y="277966"/>
                    </a:lnTo>
                    <a:lnTo>
                      <a:pt x="125858" y="323757"/>
                    </a:lnTo>
                    <a:lnTo>
                      <a:pt x="146666" y="369375"/>
                    </a:lnTo>
                    <a:lnTo>
                      <a:pt x="168187" y="414814"/>
                    </a:lnTo>
                    <a:lnTo>
                      <a:pt x="190424" y="460067"/>
                    </a:lnTo>
                    <a:lnTo>
                      <a:pt x="213379" y="505127"/>
                    </a:lnTo>
                    <a:lnTo>
                      <a:pt x="237055" y="549987"/>
                    </a:lnTo>
                    <a:lnTo>
                      <a:pt x="261454" y="594640"/>
                    </a:lnTo>
                    <a:lnTo>
                      <a:pt x="286577" y="639080"/>
                    </a:lnTo>
                    <a:lnTo>
                      <a:pt x="312988" y="684238"/>
                    </a:lnTo>
                    <a:lnTo>
                      <a:pt x="339974" y="728845"/>
                    </a:lnTo>
                    <a:lnTo>
                      <a:pt x="367526" y="772901"/>
                    </a:lnTo>
                    <a:lnTo>
                      <a:pt x="395638" y="816402"/>
                    </a:lnTo>
                    <a:lnTo>
                      <a:pt x="424301" y="859349"/>
                    </a:lnTo>
                    <a:lnTo>
                      <a:pt x="453508" y="901739"/>
                    </a:lnTo>
                    <a:lnTo>
                      <a:pt x="483250" y="943570"/>
                    </a:lnTo>
                    <a:lnTo>
                      <a:pt x="513520" y="984842"/>
                    </a:lnTo>
                    <a:lnTo>
                      <a:pt x="544310" y="1025553"/>
                    </a:lnTo>
                    <a:lnTo>
                      <a:pt x="575612" y="1065701"/>
                    </a:lnTo>
                    <a:lnTo>
                      <a:pt x="607418" y="1105285"/>
                    </a:lnTo>
                    <a:lnTo>
                      <a:pt x="639720" y="1144304"/>
                    </a:lnTo>
                    <a:lnTo>
                      <a:pt x="672511" y="1182755"/>
                    </a:lnTo>
                    <a:lnTo>
                      <a:pt x="705782" y="1220638"/>
                    </a:lnTo>
                    <a:lnTo>
                      <a:pt x="739527" y="1257951"/>
                    </a:lnTo>
                  </a:path>
                </a:pathLst>
              </a:custGeom>
              <a:ln w="83767" cap="rnd">
                <a:solidFill>
                  <a:srgbClr val="BE9A5E"/>
                </a:solidFill>
                <a:headEnd type="triangle" w="lg" len="lg"/>
                <a:tailEnd type="none" w="lg" len="med"/>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33333"/>
                  </a:solidFill>
                  <a:effectLst/>
                  <a:uLnTx/>
                  <a:uFillTx/>
                  <a:latin typeface="Evelyn Raleway"/>
                  <a:ea typeface="+mn-ea"/>
                  <a:cs typeface="+mn-cs"/>
                </a:endParaRPr>
              </a:p>
            </p:txBody>
          </p:sp>
          <p:grpSp>
            <p:nvGrpSpPr>
              <p:cNvPr id="9" name="Group 8">
                <a:extLst>
                  <a:ext uri="{FF2B5EF4-FFF2-40B4-BE49-F238E27FC236}">
                    <a16:creationId xmlns:a16="http://schemas.microsoft.com/office/drawing/2014/main" id="{10F2F9B5-B206-7A14-D137-C1EE3478824A}"/>
                  </a:ext>
                </a:extLst>
              </p:cNvPr>
              <p:cNvGrpSpPr/>
              <p:nvPr/>
            </p:nvGrpSpPr>
            <p:grpSpPr>
              <a:xfrm>
                <a:off x="10355848" y="3602504"/>
                <a:ext cx="2652552" cy="2652552"/>
                <a:chOff x="10451381" y="1874520"/>
                <a:chExt cx="3512226" cy="3512226"/>
              </a:xfrm>
            </p:grpSpPr>
            <p:sp>
              <p:nvSpPr>
                <p:cNvPr id="10" name="Oval 9">
                  <a:extLst>
                    <a:ext uri="{FF2B5EF4-FFF2-40B4-BE49-F238E27FC236}">
                      <a16:creationId xmlns:a16="http://schemas.microsoft.com/office/drawing/2014/main" id="{A2015F55-FFA5-1BCA-829C-B04C53D15447}"/>
                    </a:ext>
                  </a:extLst>
                </p:cNvPr>
                <p:cNvSpPr/>
                <p:nvPr/>
              </p:nvSpPr>
              <p:spPr>
                <a:xfrm>
                  <a:off x="10451381" y="1874520"/>
                  <a:ext cx="3512226" cy="3512226"/>
                </a:xfrm>
                <a:prstGeom prst="ellipse">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Evelyn Raleway"/>
                    <a:ea typeface="+mn-ea"/>
                    <a:cs typeface="+mn-cs"/>
                  </a:endParaRPr>
                </a:p>
              </p:txBody>
            </p:sp>
            <p:sp>
              <p:nvSpPr>
                <p:cNvPr id="11" name="Oval 10">
                  <a:extLst>
                    <a:ext uri="{FF2B5EF4-FFF2-40B4-BE49-F238E27FC236}">
                      <a16:creationId xmlns:a16="http://schemas.microsoft.com/office/drawing/2014/main" id="{41495162-AC32-32C4-B0E6-D2C1B7599E57}"/>
                    </a:ext>
                  </a:extLst>
                </p:cNvPr>
                <p:cNvSpPr/>
                <p:nvPr/>
              </p:nvSpPr>
              <p:spPr>
                <a:xfrm>
                  <a:off x="10640964" y="2064103"/>
                  <a:ext cx="3133060" cy="3133060"/>
                </a:xfrm>
                <a:prstGeom prst="ellipse">
                  <a:avLst/>
                </a:prstGeom>
                <a:solidFill>
                  <a:schemeClr val="tx2">
                    <a:alpha val="99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FFFFFF"/>
                      </a:solidFill>
                      <a:effectLst/>
                      <a:uLnTx/>
                      <a:uFillTx/>
                      <a:latin typeface="Evelyn Raleway SemiBold" panose="020B0604020202020204" charset="0"/>
                      <a:ea typeface="+mn-ea"/>
                      <a:cs typeface="+mn-cs"/>
                    </a:rPr>
                    <a:t>Pension</a:t>
                  </a:r>
                </a:p>
              </p:txBody>
            </p:sp>
          </p:grpSp>
          <p:grpSp>
            <p:nvGrpSpPr>
              <p:cNvPr id="12" name="Group 11">
                <a:extLst>
                  <a:ext uri="{FF2B5EF4-FFF2-40B4-BE49-F238E27FC236}">
                    <a16:creationId xmlns:a16="http://schemas.microsoft.com/office/drawing/2014/main" id="{D9F41D1D-D09C-92BD-42E0-C99957096923}"/>
                  </a:ext>
                </a:extLst>
              </p:cNvPr>
              <p:cNvGrpSpPr/>
              <p:nvPr/>
            </p:nvGrpSpPr>
            <p:grpSpPr>
              <a:xfrm>
                <a:off x="13828945" y="5754120"/>
                <a:ext cx="2652552" cy="2652552"/>
                <a:chOff x="10451381" y="1874520"/>
                <a:chExt cx="3512226" cy="3512226"/>
              </a:xfrm>
            </p:grpSpPr>
            <p:sp>
              <p:nvSpPr>
                <p:cNvPr id="13" name="Oval 12">
                  <a:extLst>
                    <a:ext uri="{FF2B5EF4-FFF2-40B4-BE49-F238E27FC236}">
                      <a16:creationId xmlns:a16="http://schemas.microsoft.com/office/drawing/2014/main" id="{F4342EF2-2C86-1DB0-D42D-F8D5FB734466}"/>
                    </a:ext>
                  </a:extLst>
                </p:cNvPr>
                <p:cNvSpPr/>
                <p:nvPr/>
              </p:nvSpPr>
              <p:spPr>
                <a:xfrm>
                  <a:off x="10451381" y="1874520"/>
                  <a:ext cx="3512226" cy="3512226"/>
                </a:xfrm>
                <a:prstGeom prst="ellipse">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Evelyn Raleway"/>
                    <a:ea typeface="+mn-ea"/>
                    <a:cs typeface="+mn-cs"/>
                  </a:endParaRPr>
                </a:p>
              </p:txBody>
            </p:sp>
            <p:sp>
              <p:nvSpPr>
                <p:cNvPr id="14" name="Oval 13">
                  <a:extLst>
                    <a:ext uri="{FF2B5EF4-FFF2-40B4-BE49-F238E27FC236}">
                      <a16:creationId xmlns:a16="http://schemas.microsoft.com/office/drawing/2014/main" id="{66E1DD68-EC22-3C91-404D-2C581CD2D8C9}"/>
                    </a:ext>
                  </a:extLst>
                </p:cNvPr>
                <p:cNvSpPr/>
                <p:nvPr/>
              </p:nvSpPr>
              <p:spPr>
                <a:xfrm>
                  <a:off x="10640964" y="2064103"/>
                  <a:ext cx="3133060" cy="3133060"/>
                </a:xfrm>
                <a:prstGeom prst="ellipse">
                  <a:avLst/>
                </a:prstGeom>
                <a:solidFill>
                  <a:schemeClr val="tx2">
                    <a:alpha val="99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FFFFFF"/>
                      </a:solidFill>
                      <a:effectLst/>
                      <a:uLnTx/>
                      <a:uFillTx/>
                      <a:latin typeface="Evelyn Raleway SemiBold" panose="020B0604020202020204" charset="0"/>
                      <a:ea typeface="+mn-ea"/>
                      <a:cs typeface="+mn-cs"/>
                    </a:rPr>
                    <a:t>ISA</a:t>
                  </a:r>
                </a:p>
              </p:txBody>
            </p:sp>
          </p:grpSp>
          <p:grpSp>
            <p:nvGrpSpPr>
              <p:cNvPr id="15" name="Group 14">
                <a:extLst>
                  <a:ext uri="{FF2B5EF4-FFF2-40B4-BE49-F238E27FC236}">
                    <a16:creationId xmlns:a16="http://schemas.microsoft.com/office/drawing/2014/main" id="{6F1F698D-B927-2C1A-A7DF-72ACA09F1D15}"/>
                  </a:ext>
                </a:extLst>
              </p:cNvPr>
              <p:cNvGrpSpPr/>
              <p:nvPr/>
            </p:nvGrpSpPr>
            <p:grpSpPr>
              <a:xfrm>
                <a:off x="12862044" y="9358050"/>
                <a:ext cx="2652552" cy="2652552"/>
                <a:chOff x="10451381" y="1874520"/>
                <a:chExt cx="3512226" cy="3512226"/>
              </a:xfrm>
            </p:grpSpPr>
            <p:sp>
              <p:nvSpPr>
                <p:cNvPr id="16" name="Oval 15">
                  <a:extLst>
                    <a:ext uri="{FF2B5EF4-FFF2-40B4-BE49-F238E27FC236}">
                      <a16:creationId xmlns:a16="http://schemas.microsoft.com/office/drawing/2014/main" id="{22833A54-11F0-20A3-E1AB-526DC862F4A6}"/>
                    </a:ext>
                  </a:extLst>
                </p:cNvPr>
                <p:cNvSpPr/>
                <p:nvPr/>
              </p:nvSpPr>
              <p:spPr>
                <a:xfrm>
                  <a:off x="10451381" y="1874520"/>
                  <a:ext cx="3512226" cy="3512226"/>
                </a:xfrm>
                <a:prstGeom prst="ellipse">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Evelyn Raleway"/>
                    <a:ea typeface="+mn-ea"/>
                    <a:cs typeface="+mn-cs"/>
                  </a:endParaRPr>
                </a:p>
              </p:txBody>
            </p:sp>
            <p:sp>
              <p:nvSpPr>
                <p:cNvPr id="17" name="Oval 16">
                  <a:extLst>
                    <a:ext uri="{FF2B5EF4-FFF2-40B4-BE49-F238E27FC236}">
                      <a16:creationId xmlns:a16="http://schemas.microsoft.com/office/drawing/2014/main" id="{809C6816-58FC-5350-E5C9-8BCEAA382A58}"/>
                    </a:ext>
                  </a:extLst>
                </p:cNvPr>
                <p:cNvSpPr/>
                <p:nvPr/>
              </p:nvSpPr>
              <p:spPr>
                <a:xfrm>
                  <a:off x="10640964" y="2064103"/>
                  <a:ext cx="3133060" cy="3133060"/>
                </a:xfrm>
                <a:prstGeom prst="ellipse">
                  <a:avLst/>
                </a:prstGeom>
                <a:solidFill>
                  <a:schemeClr val="tx2">
                    <a:alpha val="99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FFFFFF"/>
                      </a:solidFill>
                      <a:effectLst/>
                      <a:uLnTx/>
                      <a:uFillTx/>
                      <a:latin typeface="Evelyn Raleway SemiBold" panose="020B0604020202020204" charset="0"/>
                      <a:ea typeface="+mn-ea"/>
                      <a:cs typeface="+mn-cs"/>
                    </a:rPr>
                    <a:t>Investment Portfolio</a:t>
                  </a:r>
                </a:p>
              </p:txBody>
            </p:sp>
          </p:grpSp>
          <p:grpSp>
            <p:nvGrpSpPr>
              <p:cNvPr id="18" name="Group 17">
                <a:extLst>
                  <a:ext uri="{FF2B5EF4-FFF2-40B4-BE49-F238E27FC236}">
                    <a16:creationId xmlns:a16="http://schemas.microsoft.com/office/drawing/2014/main" id="{A9D26ED5-9EFF-B077-547B-5C5AE26F82AC}"/>
                  </a:ext>
                </a:extLst>
              </p:cNvPr>
              <p:cNvGrpSpPr/>
              <p:nvPr/>
            </p:nvGrpSpPr>
            <p:grpSpPr>
              <a:xfrm>
                <a:off x="8151750" y="9372001"/>
                <a:ext cx="2652552" cy="2652552"/>
                <a:chOff x="10451381" y="1874520"/>
                <a:chExt cx="3512226" cy="3512226"/>
              </a:xfrm>
            </p:grpSpPr>
            <p:sp>
              <p:nvSpPr>
                <p:cNvPr id="19" name="Oval 18">
                  <a:extLst>
                    <a:ext uri="{FF2B5EF4-FFF2-40B4-BE49-F238E27FC236}">
                      <a16:creationId xmlns:a16="http://schemas.microsoft.com/office/drawing/2014/main" id="{C6678F06-2B23-F210-6D92-430FE570D4C1}"/>
                    </a:ext>
                  </a:extLst>
                </p:cNvPr>
                <p:cNvSpPr/>
                <p:nvPr/>
              </p:nvSpPr>
              <p:spPr>
                <a:xfrm>
                  <a:off x="10451381" y="1874520"/>
                  <a:ext cx="3512226" cy="3512226"/>
                </a:xfrm>
                <a:prstGeom prst="ellipse">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Evelyn Raleway"/>
                    <a:ea typeface="+mn-ea"/>
                    <a:cs typeface="+mn-cs"/>
                  </a:endParaRPr>
                </a:p>
              </p:txBody>
            </p:sp>
            <p:sp>
              <p:nvSpPr>
                <p:cNvPr id="20" name="Oval 19">
                  <a:extLst>
                    <a:ext uri="{FF2B5EF4-FFF2-40B4-BE49-F238E27FC236}">
                      <a16:creationId xmlns:a16="http://schemas.microsoft.com/office/drawing/2014/main" id="{17D3E3F4-7D68-E2F0-4136-69FA8E635C47}"/>
                    </a:ext>
                  </a:extLst>
                </p:cNvPr>
                <p:cNvSpPr/>
                <p:nvPr/>
              </p:nvSpPr>
              <p:spPr>
                <a:xfrm>
                  <a:off x="10640964" y="2064103"/>
                  <a:ext cx="3133060" cy="3133060"/>
                </a:xfrm>
                <a:prstGeom prst="ellipse">
                  <a:avLst/>
                </a:prstGeom>
                <a:solidFill>
                  <a:schemeClr val="tx2">
                    <a:alpha val="99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FFFFFF"/>
                      </a:solidFill>
                      <a:effectLst/>
                      <a:uLnTx/>
                      <a:uFillTx/>
                      <a:latin typeface="Evelyn Raleway SemiBold" panose="020B0604020202020204" charset="0"/>
                      <a:ea typeface="+mn-ea"/>
                      <a:cs typeface="+mn-cs"/>
                    </a:rPr>
                    <a:t>Investment Bond</a:t>
                  </a:r>
                </a:p>
              </p:txBody>
            </p:sp>
          </p:grpSp>
          <p:grpSp>
            <p:nvGrpSpPr>
              <p:cNvPr id="21" name="Group 20">
                <a:extLst>
                  <a:ext uri="{FF2B5EF4-FFF2-40B4-BE49-F238E27FC236}">
                    <a16:creationId xmlns:a16="http://schemas.microsoft.com/office/drawing/2014/main" id="{ED47B654-E8AB-C126-F1E6-E14FD80C0BF3}"/>
                  </a:ext>
                </a:extLst>
              </p:cNvPr>
              <p:cNvGrpSpPr/>
              <p:nvPr/>
            </p:nvGrpSpPr>
            <p:grpSpPr>
              <a:xfrm>
                <a:off x="6882751" y="5924059"/>
                <a:ext cx="2652552" cy="2652552"/>
                <a:chOff x="10451381" y="1874520"/>
                <a:chExt cx="3512226" cy="3512226"/>
              </a:xfrm>
            </p:grpSpPr>
            <p:sp>
              <p:nvSpPr>
                <p:cNvPr id="22" name="Oval 21">
                  <a:extLst>
                    <a:ext uri="{FF2B5EF4-FFF2-40B4-BE49-F238E27FC236}">
                      <a16:creationId xmlns:a16="http://schemas.microsoft.com/office/drawing/2014/main" id="{89EE331C-94C6-68DB-6BF5-2720989C39DE}"/>
                    </a:ext>
                  </a:extLst>
                </p:cNvPr>
                <p:cNvSpPr/>
                <p:nvPr/>
              </p:nvSpPr>
              <p:spPr>
                <a:xfrm>
                  <a:off x="10451381" y="1874520"/>
                  <a:ext cx="3512226" cy="3512226"/>
                </a:xfrm>
                <a:prstGeom prst="ellipse">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Evelyn Raleway"/>
                    <a:ea typeface="+mn-ea"/>
                    <a:cs typeface="+mn-cs"/>
                  </a:endParaRPr>
                </a:p>
              </p:txBody>
            </p:sp>
            <p:sp>
              <p:nvSpPr>
                <p:cNvPr id="23" name="Oval 22">
                  <a:extLst>
                    <a:ext uri="{FF2B5EF4-FFF2-40B4-BE49-F238E27FC236}">
                      <a16:creationId xmlns:a16="http://schemas.microsoft.com/office/drawing/2014/main" id="{04013038-B72B-5286-264D-91E1F4BB7A84}"/>
                    </a:ext>
                  </a:extLst>
                </p:cNvPr>
                <p:cNvSpPr/>
                <p:nvPr/>
              </p:nvSpPr>
              <p:spPr>
                <a:xfrm>
                  <a:off x="10640964" y="2064103"/>
                  <a:ext cx="3133060" cy="3133060"/>
                </a:xfrm>
                <a:prstGeom prst="ellipse">
                  <a:avLst/>
                </a:prstGeom>
                <a:solidFill>
                  <a:schemeClr val="tx2">
                    <a:alpha val="99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srgbClr val="FFFFFF"/>
                      </a:solidFill>
                      <a:effectLst/>
                      <a:uLnTx/>
                      <a:uFillTx/>
                      <a:latin typeface="Evelyn Raleway SemiBold" panose="020B0604020202020204" charset="0"/>
                      <a:ea typeface="+mn-ea"/>
                      <a:cs typeface="+mn-cs"/>
                    </a:rPr>
                    <a:t>Property and other investments</a:t>
                  </a:r>
                </a:p>
              </p:txBody>
            </p:sp>
          </p:grpSp>
          <p:sp>
            <p:nvSpPr>
              <p:cNvPr id="25" name="object 23">
                <a:extLst>
                  <a:ext uri="{FF2B5EF4-FFF2-40B4-BE49-F238E27FC236}">
                    <a16:creationId xmlns:a16="http://schemas.microsoft.com/office/drawing/2014/main" id="{4EC167F3-CA88-3C1D-0C59-AE13CE83BEA4}"/>
                  </a:ext>
                </a:extLst>
              </p:cNvPr>
              <p:cNvSpPr/>
              <p:nvPr/>
            </p:nvSpPr>
            <p:spPr>
              <a:xfrm rot="3857124" flipH="1" flipV="1">
                <a:off x="15370402" y="8596241"/>
                <a:ext cx="1208890" cy="1237259"/>
              </a:xfrm>
              <a:custGeom>
                <a:avLst/>
                <a:gdLst/>
                <a:ahLst/>
                <a:cxnLst/>
                <a:rect l="l" t="t" r="r" b="b"/>
                <a:pathLst>
                  <a:path w="739775" h="1258570">
                    <a:moveTo>
                      <a:pt x="0" y="0"/>
                    </a:moveTo>
                    <a:lnTo>
                      <a:pt x="15874" y="46676"/>
                    </a:lnTo>
                    <a:lnTo>
                      <a:pt x="32447" y="93223"/>
                    </a:lnTo>
                    <a:lnTo>
                      <a:pt x="49720" y="139632"/>
                    </a:lnTo>
                    <a:lnTo>
                      <a:pt x="67696" y="185897"/>
                    </a:lnTo>
                    <a:lnTo>
                      <a:pt x="86375" y="232011"/>
                    </a:lnTo>
                    <a:lnTo>
                      <a:pt x="105762" y="277966"/>
                    </a:lnTo>
                    <a:lnTo>
                      <a:pt x="125858" y="323757"/>
                    </a:lnTo>
                    <a:lnTo>
                      <a:pt x="146666" y="369375"/>
                    </a:lnTo>
                    <a:lnTo>
                      <a:pt x="168187" y="414814"/>
                    </a:lnTo>
                    <a:lnTo>
                      <a:pt x="190424" y="460067"/>
                    </a:lnTo>
                    <a:lnTo>
                      <a:pt x="213379" y="505127"/>
                    </a:lnTo>
                    <a:lnTo>
                      <a:pt x="237055" y="549987"/>
                    </a:lnTo>
                    <a:lnTo>
                      <a:pt x="261454" y="594640"/>
                    </a:lnTo>
                    <a:lnTo>
                      <a:pt x="286577" y="639080"/>
                    </a:lnTo>
                    <a:lnTo>
                      <a:pt x="312988" y="684238"/>
                    </a:lnTo>
                    <a:lnTo>
                      <a:pt x="339974" y="728845"/>
                    </a:lnTo>
                    <a:lnTo>
                      <a:pt x="367526" y="772901"/>
                    </a:lnTo>
                    <a:lnTo>
                      <a:pt x="395638" y="816402"/>
                    </a:lnTo>
                    <a:lnTo>
                      <a:pt x="424301" y="859349"/>
                    </a:lnTo>
                    <a:lnTo>
                      <a:pt x="453508" y="901739"/>
                    </a:lnTo>
                    <a:lnTo>
                      <a:pt x="483250" y="943570"/>
                    </a:lnTo>
                    <a:lnTo>
                      <a:pt x="513520" y="984842"/>
                    </a:lnTo>
                    <a:lnTo>
                      <a:pt x="544310" y="1025553"/>
                    </a:lnTo>
                    <a:lnTo>
                      <a:pt x="575612" y="1065701"/>
                    </a:lnTo>
                    <a:lnTo>
                      <a:pt x="607418" y="1105285"/>
                    </a:lnTo>
                    <a:lnTo>
                      <a:pt x="639720" y="1144304"/>
                    </a:lnTo>
                    <a:lnTo>
                      <a:pt x="672511" y="1182755"/>
                    </a:lnTo>
                    <a:lnTo>
                      <a:pt x="705782" y="1220638"/>
                    </a:lnTo>
                    <a:lnTo>
                      <a:pt x="739527" y="1257951"/>
                    </a:lnTo>
                  </a:path>
                </a:pathLst>
              </a:custGeom>
              <a:ln w="83767" cap="rnd">
                <a:solidFill>
                  <a:srgbClr val="BE9A5E"/>
                </a:solidFill>
                <a:headEnd type="triangle" w="lg" len="lg"/>
                <a:tailEnd type="none" w="lg" len="med"/>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33333"/>
                  </a:solidFill>
                  <a:effectLst/>
                  <a:uLnTx/>
                  <a:uFillTx/>
                  <a:latin typeface="Evelyn Raleway"/>
                  <a:ea typeface="+mn-ea"/>
                  <a:cs typeface="+mn-cs"/>
                </a:endParaRPr>
              </a:p>
            </p:txBody>
          </p:sp>
          <p:sp>
            <p:nvSpPr>
              <p:cNvPr id="27" name="object 23">
                <a:extLst>
                  <a:ext uri="{FF2B5EF4-FFF2-40B4-BE49-F238E27FC236}">
                    <a16:creationId xmlns:a16="http://schemas.microsoft.com/office/drawing/2014/main" id="{15A2E36F-C6A6-F23B-B2AB-079EEDCBB87A}"/>
                  </a:ext>
                </a:extLst>
              </p:cNvPr>
              <p:cNvSpPr/>
              <p:nvPr/>
            </p:nvSpPr>
            <p:spPr>
              <a:xfrm rot="12527521" flipH="1" flipV="1">
                <a:off x="7041798" y="8824962"/>
                <a:ext cx="1208890" cy="1237259"/>
              </a:xfrm>
              <a:custGeom>
                <a:avLst/>
                <a:gdLst/>
                <a:ahLst/>
                <a:cxnLst/>
                <a:rect l="l" t="t" r="r" b="b"/>
                <a:pathLst>
                  <a:path w="739775" h="1258570">
                    <a:moveTo>
                      <a:pt x="0" y="0"/>
                    </a:moveTo>
                    <a:lnTo>
                      <a:pt x="15874" y="46676"/>
                    </a:lnTo>
                    <a:lnTo>
                      <a:pt x="32447" y="93223"/>
                    </a:lnTo>
                    <a:lnTo>
                      <a:pt x="49720" y="139632"/>
                    </a:lnTo>
                    <a:lnTo>
                      <a:pt x="67696" y="185897"/>
                    </a:lnTo>
                    <a:lnTo>
                      <a:pt x="86375" y="232011"/>
                    </a:lnTo>
                    <a:lnTo>
                      <a:pt x="105762" y="277966"/>
                    </a:lnTo>
                    <a:lnTo>
                      <a:pt x="125858" y="323757"/>
                    </a:lnTo>
                    <a:lnTo>
                      <a:pt x="146666" y="369375"/>
                    </a:lnTo>
                    <a:lnTo>
                      <a:pt x="168187" y="414814"/>
                    </a:lnTo>
                    <a:lnTo>
                      <a:pt x="190424" y="460067"/>
                    </a:lnTo>
                    <a:lnTo>
                      <a:pt x="213379" y="505127"/>
                    </a:lnTo>
                    <a:lnTo>
                      <a:pt x="237055" y="549987"/>
                    </a:lnTo>
                    <a:lnTo>
                      <a:pt x="261454" y="594640"/>
                    </a:lnTo>
                    <a:lnTo>
                      <a:pt x="286577" y="639080"/>
                    </a:lnTo>
                    <a:lnTo>
                      <a:pt x="312988" y="684238"/>
                    </a:lnTo>
                    <a:lnTo>
                      <a:pt x="339974" y="728845"/>
                    </a:lnTo>
                    <a:lnTo>
                      <a:pt x="367526" y="772901"/>
                    </a:lnTo>
                    <a:lnTo>
                      <a:pt x="395638" y="816402"/>
                    </a:lnTo>
                    <a:lnTo>
                      <a:pt x="424301" y="859349"/>
                    </a:lnTo>
                    <a:lnTo>
                      <a:pt x="453508" y="901739"/>
                    </a:lnTo>
                    <a:lnTo>
                      <a:pt x="483250" y="943570"/>
                    </a:lnTo>
                    <a:lnTo>
                      <a:pt x="513520" y="984842"/>
                    </a:lnTo>
                    <a:lnTo>
                      <a:pt x="544310" y="1025553"/>
                    </a:lnTo>
                    <a:lnTo>
                      <a:pt x="575612" y="1065701"/>
                    </a:lnTo>
                    <a:lnTo>
                      <a:pt x="607418" y="1105285"/>
                    </a:lnTo>
                    <a:lnTo>
                      <a:pt x="639720" y="1144304"/>
                    </a:lnTo>
                    <a:lnTo>
                      <a:pt x="672511" y="1182755"/>
                    </a:lnTo>
                    <a:lnTo>
                      <a:pt x="705782" y="1220638"/>
                    </a:lnTo>
                    <a:lnTo>
                      <a:pt x="739527" y="1257951"/>
                    </a:lnTo>
                  </a:path>
                </a:pathLst>
              </a:custGeom>
              <a:ln w="83767" cap="rnd">
                <a:solidFill>
                  <a:srgbClr val="BE9A5E"/>
                </a:solidFill>
                <a:headEnd type="triangle" w="lg" len="lg"/>
                <a:tailEnd type="none" w="lg" len="med"/>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33333"/>
                  </a:solidFill>
                  <a:effectLst/>
                  <a:uLnTx/>
                  <a:uFillTx/>
                  <a:latin typeface="Evelyn Raleway"/>
                  <a:ea typeface="+mn-ea"/>
                  <a:cs typeface="+mn-cs"/>
                </a:endParaRPr>
              </a:p>
            </p:txBody>
          </p:sp>
          <p:sp>
            <p:nvSpPr>
              <p:cNvPr id="28" name="object 23">
                <a:extLst>
                  <a:ext uri="{FF2B5EF4-FFF2-40B4-BE49-F238E27FC236}">
                    <a16:creationId xmlns:a16="http://schemas.microsoft.com/office/drawing/2014/main" id="{842A264C-7537-A549-59E8-AE9647823E79}"/>
                  </a:ext>
                </a:extLst>
              </p:cNvPr>
              <p:cNvSpPr/>
              <p:nvPr/>
            </p:nvSpPr>
            <p:spPr>
              <a:xfrm rot="16736973" flipH="1" flipV="1">
                <a:off x="8689585" y="4239328"/>
                <a:ext cx="1208890" cy="1237259"/>
              </a:xfrm>
              <a:custGeom>
                <a:avLst/>
                <a:gdLst/>
                <a:ahLst/>
                <a:cxnLst/>
                <a:rect l="l" t="t" r="r" b="b"/>
                <a:pathLst>
                  <a:path w="739775" h="1258570">
                    <a:moveTo>
                      <a:pt x="0" y="0"/>
                    </a:moveTo>
                    <a:lnTo>
                      <a:pt x="15874" y="46676"/>
                    </a:lnTo>
                    <a:lnTo>
                      <a:pt x="32447" y="93223"/>
                    </a:lnTo>
                    <a:lnTo>
                      <a:pt x="49720" y="139632"/>
                    </a:lnTo>
                    <a:lnTo>
                      <a:pt x="67696" y="185897"/>
                    </a:lnTo>
                    <a:lnTo>
                      <a:pt x="86375" y="232011"/>
                    </a:lnTo>
                    <a:lnTo>
                      <a:pt x="105762" y="277966"/>
                    </a:lnTo>
                    <a:lnTo>
                      <a:pt x="125858" y="323757"/>
                    </a:lnTo>
                    <a:lnTo>
                      <a:pt x="146666" y="369375"/>
                    </a:lnTo>
                    <a:lnTo>
                      <a:pt x="168187" y="414814"/>
                    </a:lnTo>
                    <a:lnTo>
                      <a:pt x="190424" y="460067"/>
                    </a:lnTo>
                    <a:lnTo>
                      <a:pt x="213379" y="505127"/>
                    </a:lnTo>
                    <a:lnTo>
                      <a:pt x="237055" y="549987"/>
                    </a:lnTo>
                    <a:lnTo>
                      <a:pt x="261454" y="594640"/>
                    </a:lnTo>
                    <a:lnTo>
                      <a:pt x="286577" y="639080"/>
                    </a:lnTo>
                    <a:lnTo>
                      <a:pt x="312988" y="684238"/>
                    </a:lnTo>
                    <a:lnTo>
                      <a:pt x="339974" y="728845"/>
                    </a:lnTo>
                    <a:lnTo>
                      <a:pt x="367526" y="772901"/>
                    </a:lnTo>
                    <a:lnTo>
                      <a:pt x="395638" y="816402"/>
                    </a:lnTo>
                    <a:lnTo>
                      <a:pt x="424301" y="859349"/>
                    </a:lnTo>
                    <a:lnTo>
                      <a:pt x="453508" y="901739"/>
                    </a:lnTo>
                    <a:lnTo>
                      <a:pt x="483250" y="943570"/>
                    </a:lnTo>
                    <a:lnTo>
                      <a:pt x="513520" y="984842"/>
                    </a:lnTo>
                    <a:lnTo>
                      <a:pt x="544310" y="1025553"/>
                    </a:lnTo>
                    <a:lnTo>
                      <a:pt x="575612" y="1065701"/>
                    </a:lnTo>
                    <a:lnTo>
                      <a:pt x="607418" y="1105285"/>
                    </a:lnTo>
                    <a:lnTo>
                      <a:pt x="639720" y="1144304"/>
                    </a:lnTo>
                    <a:lnTo>
                      <a:pt x="672511" y="1182755"/>
                    </a:lnTo>
                    <a:lnTo>
                      <a:pt x="705782" y="1220638"/>
                    </a:lnTo>
                    <a:lnTo>
                      <a:pt x="739527" y="1257951"/>
                    </a:lnTo>
                  </a:path>
                </a:pathLst>
              </a:custGeom>
              <a:ln w="83767" cap="rnd">
                <a:solidFill>
                  <a:srgbClr val="BE9A5E"/>
                </a:solidFill>
                <a:headEnd type="triangle" w="lg" len="lg"/>
                <a:tailEnd type="none" w="lg" len="med"/>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33333"/>
                  </a:solidFill>
                  <a:effectLst/>
                  <a:uLnTx/>
                  <a:uFillTx/>
                  <a:latin typeface="Evelyn Raleway"/>
                  <a:ea typeface="+mn-ea"/>
                  <a:cs typeface="+mn-cs"/>
                </a:endParaRPr>
              </a:p>
            </p:txBody>
          </p:sp>
        </p:grpSp>
      </p:grpSp>
      <p:pic>
        <p:nvPicPr>
          <p:cNvPr id="30" name="Graphic 29">
            <a:hlinkClick r:id="rId2" action="ppaction://hlinksldjump"/>
            <a:extLst>
              <a:ext uri="{FF2B5EF4-FFF2-40B4-BE49-F238E27FC236}">
                <a16:creationId xmlns:a16="http://schemas.microsoft.com/office/drawing/2014/main" id="{37494881-43B8-3F87-7806-4602182C55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86530" y="0"/>
            <a:ext cx="1210056" cy="1210056"/>
          </a:xfrm>
          <a:prstGeom prst="rect">
            <a:avLst/>
          </a:prstGeom>
        </p:spPr>
      </p:pic>
      <p:sp>
        <p:nvSpPr>
          <p:cNvPr id="32" name="TextBox 31">
            <a:extLst>
              <a:ext uri="{FF2B5EF4-FFF2-40B4-BE49-F238E27FC236}">
                <a16:creationId xmlns:a16="http://schemas.microsoft.com/office/drawing/2014/main" id="{1ECA2545-ADC9-EC06-4F91-A9CE4759ADDA}"/>
              </a:ext>
            </a:extLst>
          </p:cNvPr>
          <p:cNvSpPr txBox="1"/>
          <p:nvPr/>
        </p:nvSpPr>
        <p:spPr>
          <a:xfrm>
            <a:off x="1224226" y="12024553"/>
            <a:ext cx="5717262" cy="461665"/>
          </a:xfrm>
          <a:prstGeom prst="rect">
            <a:avLst/>
          </a:prstGeom>
          <a:noFill/>
        </p:spPr>
        <p:txBody>
          <a:bodyPr wrap="square">
            <a:spAutoFit/>
          </a:bodyPr>
          <a:lstStyle/>
          <a:p>
            <a:r>
              <a:rPr lang="en-US" sz="2400" dirty="0"/>
              <a:t>With investing, your capital is at risk’</a:t>
            </a:r>
            <a:endParaRPr lang="en-GB" sz="2400" dirty="0"/>
          </a:p>
        </p:txBody>
      </p:sp>
    </p:spTree>
    <p:extLst>
      <p:ext uri="{BB962C8B-B14F-4D97-AF65-F5344CB8AC3E}">
        <p14:creationId xmlns:p14="http://schemas.microsoft.com/office/powerpoint/2010/main" val="536290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729A5B-7920-BFF3-27E9-DAD99FAA2028}"/>
              </a:ext>
            </a:extLst>
          </p:cNvPr>
          <p:cNvSpPr>
            <a:spLocks noGrp="1"/>
          </p:cNvSpPr>
          <p:nvPr>
            <p:ph type="title"/>
          </p:nvPr>
        </p:nvSpPr>
        <p:spPr/>
        <p:txBody>
          <a:bodyPr/>
          <a:lstStyle/>
          <a:p>
            <a:r>
              <a:rPr lang="en-GB" dirty="0"/>
              <a:t>About Evelyn Partners</a:t>
            </a:r>
            <a:endParaRPr lang="en-US" dirty="0"/>
          </a:p>
        </p:txBody>
      </p:sp>
      <p:sp>
        <p:nvSpPr>
          <p:cNvPr id="5" name="Slide Number Placeholder 4">
            <a:extLst>
              <a:ext uri="{FF2B5EF4-FFF2-40B4-BE49-F238E27FC236}">
                <a16:creationId xmlns:a16="http://schemas.microsoft.com/office/drawing/2014/main" id="{38BAE553-0EAD-57DF-D104-CB35E43C39DC}"/>
              </a:ext>
            </a:extLst>
          </p:cNvPr>
          <p:cNvSpPr>
            <a:spLocks noGrp="1"/>
          </p:cNvSpPr>
          <p:nvPr>
            <p:ph type="sldNum" sz="quarter" idx="12"/>
          </p:nvPr>
        </p:nvSpPr>
        <p:spPr/>
        <p:txBody>
          <a:bodyPr/>
          <a:lstStyle/>
          <a:p>
            <a:fld id="{4CF15934-3EDC-49D4-8294-13D572B9231D}" type="slidenum">
              <a:rPr lang="de-DE" smtClean="0"/>
              <a:pPr/>
              <a:t>3</a:t>
            </a:fld>
            <a:endParaRPr lang="de-DE"/>
          </a:p>
        </p:txBody>
      </p:sp>
      <p:sp>
        <p:nvSpPr>
          <p:cNvPr id="15" name="Text Placeholder 14">
            <a:extLst>
              <a:ext uri="{FF2B5EF4-FFF2-40B4-BE49-F238E27FC236}">
                <a16:creationId xmlns:a16="http://schemas.microsoft.com/office/drawing/2014/main" id="{465DF324-0D27-F01C-71B2-95D5304F5DB8}"/>
              </a:ext>
            </a:extLst>
          </p:cNvPr>
          <p:cNvSpPr>
            <a:spLocks noGrp="1"/>
          </p:cNvSpPr>
          <p:nvPr>
            <p:ph type="body" sz="quarter" idx="43"/>
          </p:nvPr>
        </p:nvSpPr>
        <p:spPr/>
        <p:txBody>
          <a:bodyPr/>
          <a:lstStyle/>
          <a:p>
            <a:r>
              <a:rPr lang="en-GB"/>
              <a:t>Who we are and what we do</a:t>
            </a:r>
          </a:p>
        </p:txBody>
      </p:sp>
      <p:pic>
        <p:nvPicPr>
          <p:cNvPr id="55" name="Graphic 54">
            <a:hlinkClick r:id="rId3" action="ppaction://hlinksldjump"/>
            <a:extLst>
              <a:ext uri="{FF2B5EF4-FFF2-40B4-BE49-F238E27FC236}">
                <a16:creationId xmlns:a16="http://schemas.microsoft.com/office/drawing/2014/main" id="{2A975748-96DD-5CA9-345F-A9726AB85C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286530" y="0"/>
            <a:ext cx="1210056" cy="1210056"/>
          </a:xfrm>
          <a:prstGeom prst="rect">
            <a:avLst/>
          </a:prstGeom>
        </p:spPr>
      </p:pic>
      <p:sp>
        <p:nvSpPr>
          <p:cNvPr id="56" name="Title 1">
            <a:extLst>
              <a:ext uri="{FF2B5EF4-FFF2-40B4-BE49-F238E27FC236}">
                <a16:creationId xmlns:a16="http://schemas.microsoft.com/office/drawing/2014/main" id="{8F1CD0DA-A418-2997-4706-E55ADDFE0F64}"/>
              </a:ext>
            </a:extLst>
          </p:cNvPr>
          <p:cNvSpPr txBox="1">
            <a:spLocks/>
          </p:cNvSpPr>
          <p:nvPr/>
        </p:nvSpPr>
        <p:spPr>
          <a:xfrm>
            <a:off x="20087381" y="7625947"/>
            <a:ext cx="2312361" cy="51029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Franklin Gothic Book" panose="020B0503020102020204" pitchFamily="34" charset="0"/>
                <a:ea typeface="+mj-ea"/>
                <a:cs typeface="+mj-cs"/>
              </a:defRPr>
            </a:lvl1pPr>
          </a:lstStyle>
          <a:p>
            <a:r>
              <a:rPr lang="en-US" sz="4000" dirty="0">
                <a:solidFill>
                  <a:schemeClr val="accent6"/>
                </a:solidFill>
                <a:latin typeface="+mn-lt"/>
              </a:rPr>
              <a:t>30</a:t>
            </a:r>
          </a:p>
        </p:txBody>
      </p:sp>
      <p:pic>
        <p:nvPicPr>
          <p:cNvPr id="57" name="Graphic 56">
            <a:extLst>
              <a:ext uri="{FF2B5EF4-FFF2-40B4-BE49-F238E27FC236}">
                <a16:creationId xmlns:a16="http://schemas.microsoft.com/office/drawing/2014/main" id="{383FB3FC-BFC8-7F4E-3770-79E5F96150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866425" y="6751374"/>
            <a:ext cx="754272" cy="698400"/>
          </a:xfrm>
          <a:prstGeom prst="rect">
            <a:avLst/>
          </a:prstGeom>
        </p:spPr>
      </p:pic>
      <p:sp>
        <p:nvSpPr>
          <p:cNvPr id="60" name="Title 1">
            <a:extLst>
              <a:ext uri="{FF2B5EF4-FFF2-40B4-BE49-F238E27FC236}">
                <a16:creationId xmlns:a16="http://schemas.microsoft.com/office/drawing/2014/main" id="{EB68ACD7-53A6-697C-9D10-85DC5524A1E3}"/>
              </a:ext>
            </a:extLst>
          </p:cNvPr>
          <p:cNvSpPr txBox="1">
            <a:spLocks/>
          </p:cNvSpPr>
          <p:nvPr/>
        </p:nvSpPr>
        <p:spPr>
          <a:xfrm>
            <a:off x="11064953" y="7662134"/>
            <a:ext cx="2274779" cy="64961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Franklin Gothic Book" panose="020B0503020102020204" pitchFamily="34" charset="0"/>
                <a:ea typeface="+mj-ea"/>
                <a:cs typeface="+mj-cs"/>
              </a:defRPr>
            </a:lvl1pPr>
          </a:lstStyle>
          <a:p>
            <a:r>
              <a:rPr lang="en-US" sz="4000" dirty="0">
                <a:solidFill>
                  <a:schemeClr val="accent2"/>
                </a:solidFill>
                <a:latin typeface="+mn-lt"/>
              </a:rPr>
              <a:t>290+</a:t>
            </a:r>
          </a:p>
        </p:txBody>
      </p:sp>
      <p:pic>
        <p:nvPicPr>
          <p:cNvPr id="61" name="Graphic 60">
            <a:extLst>
              <a:ext uri="{FF2B5EF4-FFF2-40B4-BE49-F238E27FC236}">
                <a16:creationId xmlns:a16="http://schemas.microsoft.com/office/drawing/2014/main" id="{C5DB7CBD-A56A-18DE-A99A-BD2CC808609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831038" y="6848615"/>
            <a:ext cx="742608" cy="687600"/>
          </a:xfrm>
          <a:prstGeom prst="rect">
            <a:avLst/>
          </a:prstGeom>
        </p:spPr>
      </p:pic>
      <p:sp>
        <p:nvSpPr>
          <p:cNvPr id="62" name="Title 1">
            <a:extLst>
              <a:ext uri="{FF2B5EF4-FFF2-40B4-BE49-F238E27FC236}">
                <a16:creationId xmlns:a16="http://schemas.microsoft.com/office/drawing/2014/main" id="{3F15843E-F677-B958-69E8-1D57998C536A}"/>
              </a:ext>
            </a:extLst>
          </p:cNvPr>
          <p:cNvSpPr txBox="1">
            <a:spLocks/>
          </p:cNvSpPr>
          <p:nvPr/>
        </p:nvSpPr>
        <p:spPr>
          <a:xfrm>
            <a:off x="10356367" y="8308372"/>
            <a:ext cx="3691950" cy="83099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Franklin Gothic Book" panose="020B0503020102020204" pitchFamily="34" charset="0"/>
                <a:ea typeface="+mj-ea"/>
                <a:cs typeface="+mj-cs"/>
              </a:defRPr>
            </a:lvl1pPr>
          </a:lstStyle>
          <a:p>
            <a:r>
              <a:rPr lang="en-US" sz="2400">
                <a:latin typeface="+mn-lt"/>
              </a:rPr>
              <a:t>Qualified financial planners</a:t>
            </a:r>
          </a:p>
        </p:txBody>
      </p:sp>
      <p:grpSp>
        <p:nvGrpSpPr>
          <p:cNvPr id="63" name="Graphic 47">
            <a:extLst>
              <a:ext uri="{FF2B5EF4-FFF2-40B4-BE49-F238E27FC236}">
                <a16:creationId xmlns:a16="http://schemas.microsoft.com/office/drawing/2014/main" id="{6E6DF7D6-0A67-F4CD-D4E7-7F626A85BFE0}"/>
              </a:ext>
            </a:extLst>
          </p:cNvPr>
          <p:cNvGrpSpPr>
            <a:grpSpLocks noChangeAspect="1"/>
          </p:cNvGrpSpPr>
          <p:nvPr/>
        </p:nvGrpSpPr>
        <p:grpSpPr>
          <a:xfrm>
            <a:off x="2885843" y="3168866"/>
            <a:ext cx="577936" cy="927913"/>
            <a:chOff x="1411364" y="1420149"/>
            <a:chExt cx="185908" cy="251774"/>
          </a:xfrm>
          <a:noFill/>
        </p:grpSpPr>
        <p:sp>
          <p:nvSpPr>
            <p:cNvPr id="64" name="Freeform 73">
              <a:extLst>
                <a:ext uri="{FF2B5EF4-FFF2-40B4-BE49-F238E27FC236}">
                  <a16:creationId xmlns:a16="http://schemas.microsoft.com/office/drawing/2014/main" id="{5D28B80D-AFA7-5DFB-D9F3-28A52EEE9121}"/>
                </a:ext>
              </a:extLst>
            </p:cNvPr>
            <p:cNvSpPr/>
            <p:nvPr/>
          </p:nvSpPr>
          <p:spPr>
            <a:xfrm>
              <a:off x="1443540" y="1420149"/>
              <a:ext cx="123889" cy="94297"/>
            </a:xfrm>
            <a:custGeom>
              <a:avLst/>
              <a:gdLst>
                <a:gd name="connsiteX0" fmla="*/ 61818 w 123889"/>
                <a:gd name="connsiteY0" fmla="*/ 0 h 94297"/>
                <a:gd name="connsiteX1" fmla="*/ 61818 w 123889"/>
                <a:gd name="connsiteY1" fmla="*/ 47149 h 94297"/>
                <a:gd name="connsiteX2" fmla="*/ 0 w 123889"/>
                <a:gd name="connsiteY2" fmla="*/ 0 h 94297"/>
                <a:gd name="connsiteX3" fmla="*/ 0 w 123889"/>
                <a:gd name="connsiteY3" fmla="*/ 94298 h 94297"/>
                <a:gd name="connsiteX4" fmla="*/ 123889 w 123889"/>
                <a:gd name="connsiteY4" fmla="*/ 0 h 94297"/>
                <a:gd name="connsiteX5" fmla="*/ 123889 w 123889"/>
                <a:gd name="connsiteY5" fmla="*/ 94298 h 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89" h="94297">
                  <a:moveTo>
                    <a:pt x="61818" y="0"/>
                  </a:moveTo>
                  <a:lnTo>
                    <a:pt x="61818" y="47149"/>
                  </a:lnTo>
                  <a:moveTo>
                    <a:pt x="0" y="0"/>
                  </a:moveTo>
                  <a:lnTo>
                    <a:pt x="0" y="94298"/>
                  </a:lnTo>
                  <a:moveTo>
                    <a:pt x="123889" y="0"/>
                  </a:moveTo>
                  <a:lnTo>
                    <a:pt x="123889" y="94298"/>
                  </a:lnTo>
                </a:path>
              </a:pathLst>
            </a:custGeom>
            <a:noFill/>
            <a:ln w="38100" cap="rnd">
              <a:solidFill>
                <a:schemeClr val="accent1"/>
              </a:solidFill>
              <a:prstDash val="solid"/>
              <a:round/>
            </a:ln>
          </p:spPr>
          <p:txBody>
            <a:bodyPr rtlCol="0" anchor="ctr"/>
            <a:lstStyle/>
            <a:p>
              <a:endParaRPr lang="en-GB"/>
            </a:p>
          </p:txBody>
        </p:sp>
        <p:sp>
          <p:nvSpPr>
            <p:cNvPr id="65" name="Freeform 77">
              <a:extLst>
                <a:ext uri="{FF2B5EF4-FFF2-40B4-BE49-F238E27FC236}">
                  <a16:creationId xmlns:a16="http://schemas.microsoft.com/office/drawing/2014/main" id="{FC2E3A7E-7F92-0B99-9B12-EF06CE37789C}"/>
                </a:ext>
              </a:extLst>
            </p:cNvPr>
            <p:cNvSpPr/>
            <p:nvPr/>
          </p:nvSpPr>
          <p:spPr>
            <a:xfrm>
              <a:off x="1411364" y="1530134"/>
              <a:ext cx="185908" cy="141789"/>
            </a:xfrm>
            <a:custGeom>
              <a:avLst/>
              <a:gdLst>
                <a:gd name="connsiteX0" fmla="*/ 69482 w 138964"/>
                <a:gd name="connsiteY0" fmla="*/ 118215 h 141789"/>
                <a:gd name="connsiteX1" fmla="*/ 23161 w 138964"/>
                <a:gd name="connsiteY1" fmla="*/ 141789 h 141789"/>
                <a:gd name="connsiteX2" fmla="*/ 30488 w 138964"/>
                <a:gd name="connsiteY2" fmla="*/ 86411 h 141789"/>
                <a:gd name="connsiteX3" fmla="*/ 0 w 138964"/>
                <a:gd name="connsiteY3" fmla="*/ 55035 h 141789"/>
                <a:gd name="connsiteX4" fmla="*/ 46322 w 138964"/>
                <a:gd name="connsiteY4" fmla="*/ 47149 h 141789"/>
                <a:gd name="connsiteX5" fmla="*/ 69482 w 138964"/>
                <a:gd name="connsiteY5" fmla="*/ 0 h 141789"/>
                <a:gd name="connsiteX6" fmla="*/ 92643 w 138964"/>
                <a:gd name="connsiteY6" fmla="*/ 47149 h 141789"/>
                <a:gd name="connsiteX7" fmla="*/ 138965 w 138964"/>
                <a:gd name="connsiteY7" fmla="*/ 55035 h 141789"/>
                <a:gd name="connsiteX8" fmla="*/ 108056 w 138964"/>
                <a:gd name="connsiteY8" fmla="*/ 86411 h 141789"/>
                <a:gd name="connsiteX9" fmla="*/ 115804 w 138964"/>
                <a:gd name="connsiteY9" fmla="*/ 141446 h 14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964" h="141789">
                  <a:moveTo>
                    <a:pt x="69482" y="118215"/>
                  </a:moveTo>
                  <a:lnTo>
                    <a:pt x="23161" y="141789"/>
                  </a:lnTo>
                  <a:lnTo>
                    <a:pt x="30488" y="86411"/>
                  </a:lnTo>
                  <a:lnTo>
                    <a:pt x="0" y="55035"/>
                  </a:lnTo>
                  <a:lnTo>
                    <a:pt x="46322" y="47149"/>
                  </a:lnTo>
                  <a:lnTo>
                    <a:pt x="69482" y="0"/>
                  </a:lnTo>
                  <a:lnTo>
                    <a:pt x="92643" y="47149"/>
                  </a:lnTo>
                  <a:lnTo>
                    <a:pt x="138965" y="55035"/>
                  </a:lnTo>
                  <a:lnTo>
                    <a:pt x="108056" y="86411"/>
                  </a:lnTo>
                  <a:lnTo>
                    <a:pt x="115804" y="141446"/>
                  </a:lnTo>
                  <a:close/>
                </a:path>
              </a:pathLst>
            </a:custGeom>
            <a:noFill/>
            <a:ln w="38100" cap="rnd">
              <a:solidFill>
                <a:schemeClr val="accent1"/>
              </a:solidFill>
              <a:prstDash val="solid"/>
              <a:round/>
            </a:ln>
          </p:spPr>
          <p:txBody>
            <a:bodyPr rtlCol="0" anchor="ctr"/>
            <a:lstStyle/>
            <a:p>
              <a:endParaRPr lang="en-GB"/>
            </a:p>
          </p:txBody>
        </p:sp>
      </p:grpSp>
      <p:sp>
        <p:nvSpPr>
          <p:cNvPr id="66" name="Title 1">
            <a:extLst>
              <a:ext uri="{FF2B5EF4-FFF2-40B4-BE49-F238E27FC236}">
                <a16:creationId xmlns:a16="http://schemas.microsoft.com/office/drawing/2014/main" id="{6634C866-8B88-3459-79C4-CDAB4058F2EB}"/>
              </a:ext>
            </a:extLst>
          </p:cNvPr>
          <p:cNvSpPr txBox="1">
            <a:spLocks/>
          </p:cNvSpPr>
          <p:nvPr/>
        </p:nvSpPr>
        <p:spPr>
          <a:xfrm>
            <a:off x="15567319" y="7662134"/>
            <a:ext cx="2290786" cy="71918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Franklin Gothic Book" panose="020B0503020102020204" pitchFamily="34" charset="0"/>
                <a:ea typeface="+mj-ea"/>
                <a:cs typeface="+mj-cs"/>
              </a:defRPr>
            </a:lvl1pPr>
          </a:lstStyle>
          <a:p>
            <a:r>
              <a:rPr lang="en-US" sz="4000" dirty="0">
                <a:solidFill>
                  <a:schemeClr val="accent3"/>
                </a:solidFill>
                <a:latin typeface="+mn-lt"/>
              </a:rPr>
              <a:t>330+</a:t>
            </a:r>
          </a:p>
        </p:txBody>
      </p:sp>
      <p:pic>
        <p:nvPicPr>
          <p:cNvPr id="67" name="Graphic 66">
            <a:extLst>
              <a:ext uri="{FF2B5EF4-FFF2-40B4-BE49-F238E27FC236}">
                <a16:creationId xmlns:a16="http://schemas.microsoft.com/office/drawing/2014/main" id="{DB611AEC-75B1-4357-E7DB-E7743F8B24F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341408" y="6848615"/>
            <a:ext cx="742608" cy="687600"/>
          </a:xfrm>
          <a:prstGeom prst="rect">
            <a:avLst/>
          </a:prstGeom>
        </p:spPr>
      </p:pic>
      <p:sp>
        <p:nvSpPr>
          <p:cNvPr id="68" name="Title 1">
            <a:extLst>
              <a:ext uri="{FF2B5EF4-FFF2-40B4-BE49-F238E27FC236}">
                <a16:creationId xmlns:a16="http://schemas.microsoft.com/office/drawing/2014/main" id="{9EAE7DFA-24C9-CA78-28F8-047526718839}"/>
              </a:ext>
            </a:extLst>
          </p:cNvPr>
          <p:cNvSpPr txBox="1">
            <a:spLocks/>
          </p:cNvSpPr>
          <p:nvPr/>
        </p:nvSpPr>
        <p:spPr>
          <a:xfrm>
            <a:off x="15559302" y="8309872"/>
            <a:ext cx="2306820" cy="82450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Franklin Gothic Book" panose="020B0503020102020204" pitchFamily="34" charset="0"/>
                <a:ea typeface="+mj-ea"/>
                <a:cs typeface="+mj-cs"/>
              </a:defRPr>
            </a:lvl1pPr>
          </a:lstStyle>
          <a:p>
            <a:r>
              <a:rPr lang="en-US" sz="2400" dirty="0">
                <a:latin typeface="+mn-lt"/>
              </a:rPr>
              <a:t>Investment managers</a:t>
            </a:r>
          </a:p>
        </p:txBody>
      </p:sp>
      <p:sp>
        <p:nvSpPr>
          <p:cNvPr id="73" name="Title 1">
            <a:extLst>
              <a:ext uri="{FF2B5EF4-FFF2-40B4-BE49-F238E27FC236}">
                <a16:creationId xmlns:a16="http://schemas.microsoft.com/office/drawing/2014/main" id="{2433F8E4-76D4-F4F4-2276-6CCE2DE17B5F}"/>
              </a:ext>
            </a:extLst>
          </p:cNvPr>
          <p:cNvSpPr txBox="1">
            <a:spLocks/>
          </p:cNvSpPr>
          <p:nvPr/>
        </p:nvSpPr>
        <p:spPr>
          <a:xfrm>
            <a:off x="5771527" y="4244595"/>
            <a:ext cx="3771048" cy="67287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Franklin Gothic Book" panose="020B0503020102020204" pitchFamily="34" charset="0"/>
                <a:ea typeface="+mj-ea"/>
                <a:cs typeface="+mj-cs"/>
              </a:defRPr>
            </a:lvl1pPr>
          </a:lstStyle>
          <a:p>
            <a:r>
              <a:rPr lang="en-US" sz="4000" dirty="0">
                <a:solidFill>
                  <a:schemeClr val="accent3"/>
                </a:solidFill>
                <a:latin typeface="+mn-lt"/>
              </a:rPr>
              <a:t>187</a:t>
            </a:r>
            <a:r>
              <a:rPr lang="en-US" sz="1700" b="1" dirty="0">
                <a:solidFill>
                  <a:srgbClr val="5C8CDA"/>
                </a:solidFill>
                <a:latin typeface="Evelyn Raleway"/>
                <a:ea typeface="+mn-ea"/>
                <a:cs typeface="+mn-cs"/>
              </a:rPr>
              <a:t> YEARS</a:t>
            </a:r>
            <a:endParaRPr lang="en-US" sz="4000" dirty="0">
              <a:solidFill>
                <a:schemeClr val="accent3"/>
              </a:solidFill>
              <a:latin typeface="+mn-lt"/>
            </a:endParaRPr>
          </a:p>
        </p:txBody>
      </p:sp>
      <p:grpSp>
        <p:nvGrpSpPr>
          <p:cNvPr id="74" name="Graphic 49">
            <a:extLst>
              <a:ext uri="{FF2B5EF4-FFF2-40B4-BE49-F238E27FC236}">
                <a16:creationId xmlns:a16="http://schemas.microsoft.com/office/drawing/2014/main" id="{54401DA4-8459-11D0-031B-FD588C057568}"/>
              </a:ext>
            </a:extLst>
          </p:cNvPr>
          <p:cNvGrpSpPr/>
          <p:nvPr/>
        </p:nvGrpSpPr>
        <p:grpSpPr>
          <a:xfrm>
            <a:off x="7312698" y="3434083"/>
            <a:ext cx="688707" cy="688707"/>
            <a:chOff x="5933540" y="1422769"/>
            <a:chExt cx="282892" cy="282892"/>
          </a:xfrm>
          <a:noFill/>
        </p:grpSpPr>
        <p:sp>
          <p:nvSpPr>
            <p:cNvPr id="75" name="Freeform 86">
              <a:extLst>
                <a:ext uri="{FF2B5EF4-FFF2-40B4-BE49-F238E27FC236}">
                  <a16:creationId xmlns:a16="http://schemas.microsoft.com/office/drawing/2014/main" id="{D113840F-B3DE-5389-092A-BF4E8852F432}"/>
                </a:ext>
              </a:extLst>
            </p:cNvPr>
            <p:cNvSpPr/>
            <p:nvPr/>
          </p:nvSpPr>
          <p:spPr>
            <a:xfrm>
              <a:off x="6059298" y="1548527"/>
              <a:ext cx="31375" cy="31375"/>
            </a:xfrm>
            <a:custGeom>
              <a:avLst/>
              <a:gdLst>
                <a:gd name="connsiteX0" fmla="*/ 31375 w 31375"/>
                <a:gd name="connsiteY0" fmla="*/ 15688 h 31375"/>
                <a:gd name="connsiteX1" fmla="*/ 15688 w 31375"/>
                <a:gd name="connsiteY1" fmla="*/ 31375 h 31375"/>
                <a:gd name="connsiteX2" fmla="*/ 0 w 31375"/>
                <a:gd name="connsiteY2" fmla="*/ 15688 h 31375"/>
                <a:gd name="connsiteX3" fmla="*/ 15688 w 31375"/>
                <a:gd name="connsiteY3" fmla="*/ 0 h 31375"/>
                <a:gd name="connsiteX4" fmla="*/ 31375 w 31375"/>
                <a:gd name="connsiteY4" fmla="*/ 15688 h 3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75" h="31375">
                  <a:moveTo>
                    <a:pt x="31375" y="15688"/>
                  </a:moveTo>
                  <a:cubicBezTo>
                    <a:pt x="31375" y="24352"/>
                    <a:pt x="24352" y="31375"/>
                    <a:pt x="15688" y="31375"/>
                  </a:cubicBezTo>
                  <a:cubicBezTo>
                    <a:pt x="7024" y="31375"/>
                    <a:pt x="0" y="24352"/>
                    <a:pt x="0" y="15688"/>
                  </a:cubicBezTo>
                  <a:cubicBezTo>
                    <a:pt x="0" y="7024"/>
                    <a:pt x="7024" y="0"/>
                    <a:pt x="15688" y="0"/>
                  </a:cubicBezTo>
                  <a:cubicBezTo>
                    <a:pt x="24352" y="0"/>
                    <a:pt x="31375" y="7024"/>
                    <a:pt x="31375" y="15688"/>
                  </a:cubicBezTo>
                  <a:close/>
                </a:path>
              </a:pathLst>
            </a:custGeom>
            <a:noFill/>
            <a:ln w="38100" cap="rnd">
              <a:solidFill>
                <a:schemeClr val="accent3"/>
              </a:solidFill>
              <a:prstDash val="solid"/>
              <a:round/>
            </a:ln>
          </p:spPr>
          <p:txBody>
            <a:bodyPr rtlCol="0" anchor="ctr"/>
            <a:lstStyle/>
            <a:p>
              <a:endParaRPr lang="en-GB"/>
            </a:p>
          </p:txBody>
        </p:sp>
        <p:sp>
          <p:nvSpPr>
            <p:cNvPr id="76" name="Freeform 87">
              <a:extLst>
                <a:ext uri="{FF2B5EF4-FFF2-40B4-BE49-F238E27FC236}">
                  <a16:creationId xmlns:a16="http://schemas.microsoft.com/office/drawing/2014/main" id="{142A1960-4820-7CF8-1B4C-1F066791453A}"/>
                </a:ext>
              </a:extLst>
            </p:cNvPr>
            <p:cNvSpPr/>
            <p:nvPr/>
          </p:nvSpPr>
          <p:spPr>
            <a:xfrm>
              <a:off x="5996376" y="1485605"/>
              <a:ext cx="157219" cy="157219"/>
            </a:xfrm>
            <a:custGeom>
              <a:avLst/>
              <a:gdLst>
                <a:gd name="connsiteX0" fmla="*/ 157220 w 157219"/>
                <a:gd name="connsiteY0" fmla="*/ 78610 h 157219"/>
                <a:gd name="connsiteX1" fmla="*/ 78610 w 157219"/>
                <a:gd name="connsiteY1" fmla="*/ 157220 h 157219"/>
                <a:gd name="connsiteX2" fmla="*/ 0 w 157219"/>
                <a:gd name="connsiteY2" fmla="*/ 78610 h 157219"/>
                <a:gd name="connsiteX3" fmla="*/ 78610 w 157219"/>
                <a:gd name="connsiteY3" fmla="*/ 0 h 157219"/>
                <a:gd name="connsiteX4" fmla="*/ 157220 w 157219"/>
                <a:gd name="connsiteY4" fmla="*/ 78610 h 157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19" h="157219">
                  <a:moveTo>
                    <a:pt x="157220" y="78610"/>
                  </a:moveTo>
                  <a:cubicBezTo>
                    <a:pt x="157220" y="122025"/>
                    <a:pt x="122025" y="157220"/>
                    <a:pt x="78610" y="157220"/>
                  </a:cubicBezTo>
                  <a:cubicBezTo>
                    <a:pt x="35195" y="157220"/>
                    <a:pt x="0" y="122025"/>
                    <a:pt x="0" y="78610"/>
                  </a:cubicBezTo>
                  <a:cubicBezTo>
                    <a:pt x="0" y="35195"/>
                    <a:pt x="35195" y="0"/>
                    <a:pt x="78610" y="0"/>
                  </a:cubicBezTo>
                  <a:cubicBezTo>
                    <a:pt x="122025" y="0"/>
                    <a:pt x="157220" y="35195"/>
                    <a:pt x="157220" y="78610"/>
                  </a:cubicBezTo>
                  <a:close/>
                </a:path>
              </a:pathLst>
            </a:custGeom>
            <a:noFill/>
            <a:ln w="38100" cap="rnd">
              <a:solidFill>
                <a:schemeClr val="accent3"/>
              </a:solidFill>
              <a:prstDash val="solid"/>
              <a:round/>
            </a:ln>
          </p:spPr>
          <p:txBody>
            <a:bodyPr rtlCol="0" anchor="ctr"/>
            <a:lstStyle/>
            <a:p>
              <a:endParaRPr lang="en-GB"/>
            </a:p>
          </p:txBody>
        </p:sp>
        <p:sp>
          <p:nvSpPr>
            <p:cNvPr id="77" name="Freeform 88">
              <a:extLst>
                <a:ext uri="{FF2B5EF4-FFF2-40B4-BE49-F238E27FC236}">
                  <a16:creationId xmlns:a16="http://schemas.microsoft.com/office/drawing/2014/main" id="{1DEA2EA0-0E22-2B69-C6C0-9DF8AEC53E3D}"/>
                </a:ext>
              </a:extLst>
            </p:cNvPr>
            <p:cNvSpPr>
              <a:spLocks noChangeAspect="1"/>
            </p:cNvSpPr>
            <p:nvPr/>
          </p:nvSpPr>
          <p:spPr>
            <a:xfrm>
              <a:off x="5933540" y="1422769"/>
              <a:ext cx="282892" cy="282892"/>
            </a:xfrm>
            <a:custGeom>
              <a:avLst/>
              <a:gdLst>
                <a:gd name="connsiteX0" fmla="*/ 282893 w 282892"/>
                <a:gd name="connsiteY0" fmla="*/ 141446 h 282892"/>
                <a:gd name="connsiteX1" fmla="*/ 141446 w 282892"/>
                <a:gd name="connsiteY1" fmla="*/ 282892 h 282892"/>
                <a:gd name="connsiteX2" fmla="*/ 0 w 282892"/>
                <a:gd name="connsiteY2" fmla="*/ 141446 h 282892"/>
                <a:gd name="connsiteX3" fmla="*/ 141446 w 282892"/>
                <a:gd name="connsiteY3" fmla="*/ 0 h 282892"/>
                <a:gd name="connsiteX4" fmla="*/ 282893 w 282892"/>
                <a:gd name="connsiteY4" fmla="*/ 141446 h 282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282892">
                  <a:moveTo>
                    <a:pt x="282893" y="141446"/>
                  </a:moveTo>
                  <a:cubicBezTo>
                    <a:pt x="282893" y="219565"/>
                    <a:pt x="219565" y="282892"/>
                    <a:pt x="141446" y="282892"/>
                  </a:cubicBezTo>
                  <a:cubicBezTo>
                    <a:pt x="63328" y="282892"/>
                    <a:pt x="0" y="219565"/>
                    <a:pt x="0" y="141446"/>
                  </a:cubicBezTo>
                  <a:cubicBezTo>
                    <a:pt x="0" y="63328"/>
                    <a:pt x="63328" y="0"/>
                    <a:pt x="141446" y="0"/>
                  </a:cubicBezTo>
                  <a:cubicBezTo>
                    <a:pt x="219565" y="0"/>
                    <a:pt x="282893" y="63328"/>
                    <a:pt x="282893" y="141446"/>
                  </a:cubicBezTo>
                  <a:close/>
                </a:path>
              </a:pathLst>
            </a:custGeom>
            <a:noFill/>
            <a:ln w="38100" cap="rnd">
              <a:solidFill>
                <a:schemeClr val="accent3"/>
              </a:solidFill>
              <a:prstDash val="solid"/>
              <a:round/>
            </a:ln>
          </p:spPr>
          <p:txBody>
            <a:bodyPr rtlCol="0" anchor="ctr"/>
            <a:lstStyle/>
            <a:p>
              <a:endParaRPr lang="en-GB"/>
            </a:p>
          </p:txBody>
        </p:sp>
      </p:grpSp>
      <p:sp>
        <p:nvSpPr>
          <p:cNvPr id="78" name="Title 1">
            <a:extLst>
              <a:ext uri="{FF2B5EF4-FFF2-40B4-BE49-F238E27FC236}">
                <a16:creationId xmlns:a16="http://schemas.microsoft.com/office/drawing/2014/main" id="{9C5FEA64-E432-F2EF-613A-5B9E91A4B9AC}"/>
              </a:ext>
            </a:extLst>
          </p:cNvPr>
          <p:cNvSpPr txBox="1">
            <a:spLocks/>
          </p:cNvSpPr>
          <p:nvPr/>
        </p:nvSpPr>
        <p:spPr>
          <a:xfrm>
            <a:off x="10564684" y="4228317"/>
            <a:ext cx="3275317" cy="61399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Franklin Gothic Book" panose="020B0503020102020204" pitchFamily="34" charset="0"/>
                <a:ea typeface="+mj-ea"/>
                <a:cs typeface="+mj-cs"/>
              </a:defRPr>
            </a:lvl1pPr>
          </a:lstStyle>
          <a:p>
            <a:r>
              <a:rPr lang="en-US" sz="4000" dirty="0">
                <a:solidFill>
                  <a:schemeClr val="accent4"/>
                </a:solidFill>
                <a:latin typeface="+mn-lt"/>
              </a:rPr>
              <a:t>179k+</a:t>
            </a:r>
          </a:p>
        </p:txBody>
      </p:sp>
      <p:grpSp>
        <p:nvGrpSpPr>
          <p:cNvPr id="79" name="Graphic 50">
            <a:extLst>
              <a:ext uri="{FF2B5EF4-FFF2-40B4-BE49-F238E27FC236}">
                <a16:creationId xmlns:a16="http://schemas.microsoft.com/office/drawing/2014/main" id="{AA90ECA5-BF00-21D1-130F-5C17576F89E2}"/>
              </a:ext>
            </a:extLst>
          </p:cNvPr>
          <p:cNvGrpSpPr>
            <a:grpSpLocks noChangeAspect="1"/>
          </p:cNvGrpSpPr>
          <p:nvPr/>
        </p:nvGrpSpPr>
        <p:grpSpPr>
          <a:xfrm>
            <a:off x="11858970" y="3384987"/>
            <a:ext cx="686744" cy="687600"/>
            <a:chOff x="8227169" y="1422848"/>
            <a:chExt cx="282540" cy="282892"/>
          </a:xfrm>
          <a:noFill/>
        </p:grpSpPr>
        <p:sp>
          <p:nvSpPr>
            <p:cNvPr id="80" name="Freeform 90">
              <a:extLst>
                <a:ext uri="{FF2B5EF4-FFF2-40B4-BE49-F238E27FC236}">
                  <a16:creationId xmlns:a16="http://schemas.microsoft.com/office/drawing/2014/main" id="{29044CEC-25DD-08C6-8187-554A4B311EEE}"/>
                </a:ext>
              </a:extLst>
            </p:cNvPr>
            <p:cNvSpPr/>
            <p:nvPr/>
          </p:nvSpPr>
          <p:spPr>
            <a:xfrm>
              <a:off x="8321299" y="1532833"/>
              <a:ext cx="94126" cy="62836"/>
            </a:xfrm>
            <a:custGeom>
              <a:avLst/>
              <a:gdLst>
                <a:gd name="connsiteX0" fmla="*/ 0 w 94126"/>
                <a:gd name="connsiteY0" fmla="*/ 31461 h 62836"/>
                <a:gd name="connsiteX1" fmla="*/ 31204 w 94126"/>
                <a:gd name="connsiteY1" fmla="*/ 62836 h 62836"/>
                <a:gd name="connsiteX2" fmla="*/ 94126 w 94126"/>
                <a:gd name="connsiteY2" fmla="*/ 0 h 62836"/>
              </a:gdLst>
              <a:ahLst/>
              <a:cxnLst>
                <a:cxn ang="0">
                  <a:pos x="connsiteX0" y="connsiteY0"/>
                </a:cxn>
                <a:cxn ang="0">
                  <a:pos x="connsiteX1" y="connsiteY1"/>
                </a:cxn>
                <a:cxn ang="0">
                  <a:pos x="connsiteX2" y="connsiteY2"/>
                </a:cxn>
              </a:cxnLst>
              <a:rect l="l" t="t" r="r" b="b"/>
              <a:pathLst>
                <a:path w="94126" h="62836">
                  <a:moveTo>
                    <a:pt x="0" y="31461"/>
                  </a:moveTo>
                  <a:lnTo>
                    <a:pt x="31204" y="62836"/>
                  </a:lnTo>
                  <a:lnTo>
                    <a:pt x="94126" y="0"/>
                  </a:lnTo>
                </a:path>
              </a:pathLst>
            </a:custGeom>
            <a:noFill/>
            <a:ln w="38100" cap="rnd">
              <a:solidFill>
                <a:schemeClr val="accent4"/>
              </a:solidFill>
              <a:prstDash val="solid"/>
              <a:round/>
            </a:ln>
          </p:spPr>
          <p:txBody>
            <a:bodyPr rtlCol="0" anchor="ctr"/>
            <a:lstStyle/>
            <a:p>
              <a:endParaRPr lang="en-GB"/>
            </a:p>
          </p:txBody>
        </p:sp>
        <p:sp>
          <p:nvSpPr>
            <p:cNvPr id="81" name="Freeform 91">
              <a:extLst>
                <a:ext uri="{FF2B5EF4-FFF2-40B4-BE49-F238E27FC236}">
                  <a16:creationId xmlns:a16="http://schemas.microsoft.com/office/drawing/2014/main" id="{B7F2AA80-5C87-4727-B173-65F84F8298B1}"/>
                </a:ext>
              </a:extLst>
            </p:cNvPr>
            <p:cNvSpPr/>
            <p:nvPr/>
          </p:nvSpPr>
          <p:spPr>
            <a:xfrm>
              <a:off x="8227169" y="1422848"/>
              <a:ext cx="282540" cy="282892"/>
            </a:xfrm>
            <a:custGeom>
              <a:avLst/>
              <a:gdLst>
                <a:gd name="connsiteX0" fmla="*/ 141278 w 282540"/>
                <a:gd name="connsiteY0" fmla="*/ 0 h 282892"/>
                <a:gd name="connsiteX1" fmla="*/ 274838 w 282540"/>
                <a:gd name="connsiteY1" fmla="*/ 47149 h 282892"/>
                <a:gd name="connsiteX2" fmla="*/ 147108 w 282540"/>
                <a:gd name="connsiteY2" fmla="*/ 281264 h 282892"/>
                <a:gd name="connsiteX3" fmla="*/ 141278 w 282540"/>
                <a:gd name="connsiteY3" fmla="*/ 282893 h 282892"/>
                <a:gd name="connsiteX4" fmla="*/ 6090 w 282540"/>
                <a:gd name="connsiteY4" fmla="*/ 52979 h 282892"/>
                <a:gd name="connsiteX5" fmla="*/ 7633 w 282540"/>
                <a:gd name="connsiteY5" fmla="*/ 47149 h 282892"/>
                <a:gd name="connsiteX6" fmla="*/ 141278 w 282540"/>
                <a:gd name="connsiteY6" fmla="*/ 0 h 282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40" h="282892">
                  <a:moveTo>
                    <a:pt x="141278" y="0"/>
                  </a:moveTo>
                  <a:cubicBezTo>
                    <a:pt x="177982" y="32472"/>
                    <a:pt x="225883" y="49382"/>
                    <a:pt x="274838" y="47149"/>
                  </a:cubicBezTo>
                  <a:cubicBezTo>
                    <a:pt x="304206" y="147069"/>
                    <a:pt x="247023" y="251880"/>
                    <a:pt x="147108" y="281264"/>
                  </a:cubicBezTo>
                  <a:lnTo>
                    <a:pt x="141278" y="282893"/>
                  </a:lnTo>
                  <a:cubicBezTo>
                    <a:pt x="40458" y="256735"/>
                    <a:pt x="-20068" y="153799"/>
                    <a:pt x="6090" y="52979"/>
                  </a:cubicBezTo>
                  <a:cubicBezTo>
                    <a:pt x="6519" y="51006"/>
                    <a:pt x="7119" y="49035"/>
                    <a:pt x="7633" y="47149"/>
                  </a:cubicBezTo>
                  <a:cubicBezTo>
                    <a:pt x="56609" y="49350"/>
                    <a:pt x="104526" y="32445"/>
                    <a:pt x="141278" y="0"/>
                  </a:cubicBezTo>
                </a:path>
              </a:pathLst>
            </a:custGeom>
            <a:noFill/>
            <a:ln w="38100" cap="rnd">
              <a:solidFill>
                <a:schemeClr val="accent4"/>
              </a:solidFill>
              <a:prstDash val="solid"/>
              <a:round/>
            </a:ln>
          </p:spPr>
          <p:txBody>
            <a:bodyPr rtlCol="0" anchor="ctr"/>
            <a:lstStyle/>
            <a:p>
              <a:endParaRPr lang="en-GB"/>
            </a:p>
          </p:txBody>
        </p:sp>
      </p:grpSp>
      <p:sp>
        <p:nvSpPr>
          <p:cNvPr id="82" name="Title 1">
            <a:extLst>
              <a:ext uri="{FF2B5EF4-FFF2-40B4-BE49-F238E27FC236}">
                <a16:creationId xmlns:a16="http://schemas.microsoft.com/office/drawing/2014/main" id="{FDDE6393-A7AA-9506-7648-88327D20C386}"/>
              </a:ext>
            </a:extLst>
          </p:cNvPr>
          <p:cNvSpPr txBox="1">
            <a:spLocks/>
          </p:cNvSpPr>
          <p:nvPr/>
        </p:nvSpPr>
        <p:spPr>
          <a:xfrm>
            <a:off x="14768343" y="4220686"/>
            <a:ext cx="3888738" cy="68476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Franklin Gothic Book" panose="020B0503020102020204" pitchFamily="34" charset="0"/>
                <a:ea typeface="+mj-ea"/>
                <a:cs typeface="+mj-cs"/>
              </a:defRPr>
            </a:lvl1pPr>
          </a:lstStyle>
          <a:p>
            <a:r>
              <a:rPr lang="en-US" sz="4000" dirty="0">
                <a:solidFill>
                  <a:schemeClr val="accent5"/>
                </a:solidFill>
                <a:latin typeface="+mn-lt"/>
              </a:rPr>
              <a:t>£59.1bn</a:t>
            </a:r>
          </a:p>
        </p:txBody>
      </p:sp>
      <p:pic>
        <p:nvPicPr>
          <p:cNvPr id="83" name="Graphic 82">
            <a:extLst>
              <a:ext uri="{FF2B5EF4-FFF2-40B4-BE49-F238E27FC236}">
                <a16:creationId xmlns:a16="http://schemas.microsoft.com/office/drawing/2014/main" id="{A352AAFC-8F71-50FA-A5B0-63E8F5D0540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6143664" y="3328540"/>
            <a:ext cx="1138097" cy="687600"/>
          </a:xfrm>
          <a:prstGeom prst="rect">
            <a:avLst/>
          </a:prstGeom>
        </p:spPr>
      </p:pic>
      <p:sp>
        <p:nvSpPr>
          <p:cNvPr id="84" name="Title 1">
            <a:extLst>
              <a:ext uri="{FF2B5EF4-FFF2-40B4-BE49-F238E27FC236}">
                <a16:creationId xmlns:a16="http://schemas.microsoft.com/office/drawing/2014/main" id="{06161E0D-30F3-8C49-934E-38F3CBEEE1FF}"/>
              </a:ext>
            </a:extLst>
          </p:cNvPr>
          <p:cNvSpPr txBox="1">
            <a:spLocks/>
          </p:cNvSpPr>
          <p:nvPr/>
        </p:nvSpPr>
        <p:spPr>
          <a:xfrm>
            <a:off x="15576105" y="3298661"/>
            <a:ext cx="2291512" cy="75810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Franklin Gothic Book" panose="020B0503020102020204" pitchFamily="34" charset="0"/>
                <a:ea typeface="+mj-ea"/>
                <a:cs typeface="+mj-cs"/>
              </a:defRPr>
            </a:lvl1pPr>
          </a:lstStyle>
          <a:p>
            <a:endParaRPr lang="en-US" sz="1800">
              <a:latin typeface="+mn-lt"/>
            </a:endParaRPr>
          </a:p>
        </p:txBody>
      </p:sp>
      <p:sp>
        <p:nvSpPr>
          <p:cNvPr id="93" name="Title 1">
            <a:extLst>
              <a:ext uri="{FF2B5EF4-FFF2-40B4-BE49-F238E27FC236}">
                <a16:creationId xmlns:a16="http://schemas.microsoft.com/office/drawing/2014/main" id="{B55041A2-834C-5D09-0FA7-5CD7A9C226B2}"/>
              </a:ext>
            </a:extLst>
          </p:cNvPr>
          <p:cNvSpPr txBox="1">
            <a:spLocks/>
          </p:cNvSpPr>
          <p:nvPr/>
        </p:nvSpPr>
        <p:spPr>
          <a:xfrm>
            <a:off x="1060718" y="4219134"/>
            <a:ext cx="4228186" cy="65267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Franklin Gothic Book" panose="020B0503020102020204" pitchFamily="34" charset="0"/>
                <a:ea typeface="+mj-ea"/>
                <a:cs typeface="+mj-cs"/>
              </a:defRPr>
            </a:lvl1pPr>
          </a:lstStyle>
          <a:p>
            <a:r>
              <a:rPr lang="en-US" sz="4000">
                <a:solidFill>
                  <a:schemeClr val="accent1"/>
                </a:solidFill>
                <a:latin typeface="+mn-lt"/>
              </a:rPr>
              <a:t>1</a:t>
            </a:r>
          </a:p>
        </p:txBody>
      </p:sp>
      <p:sp>
        <p:nvSpPr>
          <p:cNvPr id="94" name="TextBox 93">
            <a:extLst>
              <a:ext uri="{FF2B5EF4-FFF2-40B4-BE49-F238E27FC236}">
                <a16:creationId xmlns:a16="http://schemas.microsoft.com/office/drawing/2014/main" id="{834A4A7C-FD84-AB7B-5B6B-D326503990DD}"/>
              </a:ext>
            </a:extLst>
          </p:cNvPr>
          <p:cNvSpPr txBox="1"/>
          <p:nvPr/>
        </p:nvSpPr>
        <p:spPr>
          <a:xfrm>
            <a:off x="723000" y="4809896"/>
            <a:ext cx="4903622" cy="830997"/>
          </a:xfrm>
          <a:prstGeom prst="rect">
            <a:avLst/>
          </a:prstGeom>
          <a:noFill/>
        </p:spPr>
        <p:txBody>
          <a:bodyPr wrap="square">
            <a:spAutoFit/>
          </a:bodyPr>
          <a:lstStyle/>
          <a:p>
            <a:pPr algn="ctr"/>
            <a:r>
              <a:rPr lang="en-GB" sz="2400" dirty="0"/>
              <a:t>of the leading</a:t>
            </a:r>
            <a:br>
              <a:rPr lang="en-GB" sz="2400" dirty="0"/>
            </a:br>
            <a:r>
              <a:rPr lang="en-GB" sz="2400" dirty="0"/>
              <a:t>wealth management groups</a:t>
            </a:r>
          </a:p>
        </p:txBody>
      </p:sp>
      <p:sp>
        <p:nvSpPr>
          <p:cNvPr id="96" name="TextBox 95">
            <a:extLst>
              <a:ext uri="{FF2B5EF4-FFF2-40B4-BE49-F238E27FC236}">
                <a16:creationId xmlns:a16="http://schemas.microsoft.com/office/drawing/2014/main" id="{24EBFF99-27AD-601C-D04B-5BDDB02779AB}"/>
              </a:ext>
            </a:extLst>
          </p:cNvPr>
          <p:cNvSpPr txBox="1"/>
          <p:nvPr/>
        </p:nvSpPr>
        <p:spPr>
          <a:xfrm>
            <a:off x="5478573" y="4835928"/>
            <a:ext cx="4356956" cy="830997"/>
          </a:xfrm>
          <a:prstGeom prst="rect">
            <a:avLst/>
          </a:prstGeom>
          <a:noFill/>
        </p:spPr>
        <p:txBody>
          <a:bodyPr wrap="square">
            <a:spAutoFit/>
          </a:bodyPr>
          <a:lstStyle/>
          <a:p>
            <a:pPr algn="ctr"/>
            <a:r>
              <a:rPr lang="en-GB" sz="2400"/>
              <a:t>of helping clients achieve </a:t>
            </a:r>
            <a:br>
              <a:rPr lang="en-GB" sz="2400"/>
            </a:br>
            <a:r>
              <a:rPr lang="en-GB" sz="2400"/>
              <a:t>their financial goals </a:t>
            </a:r>
          </a:p>
        </p:txBody>
      </p:sp>
      <p:sp>
        <p:nvSpPr>
          <p:cNvPr id="97" name="TextBox 96">
            <a:extLst>
              <a:ext uri="{FF2B5EF4-FFF2-40B4-BE49-F238E27FC236}">
                <a16:creationId xmlns:a16="http://schemas.microsoft.com/office/drawing/2014/main" id="{451AFED0-C5D1-B852-1108-4D6BE06801AD}"/>
              </a:ext>
            </a:extLst>
          </p:cNvPr>
          <p:cNvSpPr txBox="1"/>
          <p:nvPr/>
        </p:nvSpPr>
        <p:spPr>
          <a:xfrm>
            <a:off x="10023864" y="4834241"/>
            <a:ext cx="4356956" cy="830997"/>
          </a:xfrm>
          <a:prstGeom prst="rect">
            <a:avLst/>
          </a:prstGeom>
          <a:noFill/>
        </p:spPr>
        <p:txBody>
          <a:bodyPr wrap="square">
            <a:spAutoFit/>
          </a:bodyPr>
          <a:lstStyle/>
          <a:p>
            <a:pPr algn="ctr"/>
            <a:r>
              <a:rPr lang="en-GB" sz="2400"/>
              <a:t>clients trust us with </a:t>
            </a:r>
            <a:br>
              <a:rPr lang="en-GB" sz="2400"/>
            </a:br>
            <a:r>
              <a:rPr lang="en-GB" sz="2400"/>
              <a:t>their financial future</a:t>
            </a:r>
          </a:p>
        </p:txBody>
      </p:sp>
      <p:sp>
        <p:nvSpPr>
          <p:cNvPr id="98" name="TextBox 97">
            <a:extLst>
              <a:ext uri="{FF2B5EF4-FFF2-40B4-BE49-F238E27FC236}">
                <a16:creationId xmlns:a16="http://schemas.microsoft.com/office/drawing/2014/main" id="{5F95C86B-3285-B693-FE19-3A8EE84AE336}"/>
              </a:ext>
            </a:extLst>
          </p:cNvPr>
          <p:cNvSpPr txBox="1"/>
          <p:nvPr/>
        </p:nvSpPr>
        <p:spPr>
          <a:xfrm>
            <a:off x="14534234" y="4847685"/>
            <a:ext cx="4356956" cy="830997"/>
          </a:xfrm>
          <a:prstGeom prst="rect">
            <a:avLst/>
          </a:prstGeom>
          <a:noFill/>
        </p:spPr>
        <p:txBody>
          <a:bodyPr wrap="square">
            <a:spAutoFit/>
          </a:bodyPr>
          <a:lstStyle/>
          <a:p>
            <a:pPr algn="ctr"/>
            <a:r>
              <a:rPr lang="en-GB" sz="2400"/>
              <a:t>assets under</a:t>
            </a:r>
            <a:br>
              <a:rPr lang="en-GB" sz="2400"/>
            </a:br>
            <a:r>
              <a:rPr lang="en-GB" sz="2400"/>
              <a:t>management</a:t>
            </a:r>
          </a:p>
        </p:txBody>
      </p:sp>
      <p:sp>
        <p:nvSpPr>
          <p:cNvPr id="99" name="TextBox 98">
            <a:extLst>
              <a:ext uri="{FF2B5EF4-FFF2-40B4-BE49-F238E27FC236}">
                <a16:creationId xmlns:a16="http://schemas.microsoft.com/office/drawing/2014/main" id="{6ED1C59C-048B-5883-1D67-BAD92F221390}"/>
              </a:ext>
            </a:extLst>
          </p:cNvPr>
          <p:cNvSpPr txBox="1"/>
          <p:nvPr/>
        </p:nvSpPr>
        <p:spPr>
          <a:xfrm>
            <a:off x="19065083" y="8295973"/>
            <a:ext cx="4356956" cy="461665"/>
          </a:xfrm>
          <a:prstGeom prst="rect">
            <a:avLst/>
          </a:prstGeom>
          <a:noFill/>
        </p:spPr>
        <p:txBody>
          <a:bodyPr wrap="square">
            <a:spAutoFit/>
          </a:bodyPr>
          <a:lstStyle/>
          <a:p>
            <a:pPr algn="ctr"/>
            <a:r>
              <a:rPr lang="en-GB" sz="2400" dirty="0"/>
              <a:t>local offices</a:t>
            </a:r>
          </a:p>
        </p:txBody>
      </p:sp>
      <p:cxnSp>
        <p:nvCxnSpPr>
          <p:cNvPr id="102" name="Straight Connector 101">
            <a:extLst>
              <a:ext uri="{FF2B5EF4-FFF2-40B4-BE49-F238E27FC236}">
                <a16:creationId xmlns:a16="http://schemas.microsoft.com/office/drawing/2014/main" id="{16C0973F-6B57-F65C-2A1B-B7017CB4A529}"/>
              </a:ext>
            </a:extLst>
          </p:cNvPr>
          <p:cNvCxnSpPr/>
          <p:nvPr/>
        </p:nvCxnSpPr>
        <p:spPr>
          <a:xfrm>
            <a:off x="896938" y="6524055"/>
            <a:ext cx="22599648" cy="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5EECDBD6-7912-58E4-C9F5-297F433CF5C9}"/>
              </a:ext>
            </a:extLst>
          </p:cNvPr>
          <p:cNvCxnSpPr/>
          <p:nvPr/>
        </p:nvCxnSpPr>
        <p:spPr>
          <a:xfrm>
            <a:off x="896938" y="9638177"/>
            <a:ext cx="22599648" cy="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70D8B3FC-2B6F-A663-DFA3-6A67C431D3A4}"/>
              </a:ext>
            </a:extLst>
          </p:cNvPr>
          <p:cNvSpPr/>
          <p:nvPr/>
        </p:nvSpPr>
        <p:spPr>
          <a:xfrm>
            <a:off x="3064436" y="10014756"/>
            <a:ext cx="4228186" cy="424732"/>
          </a:xfrm>
          <a:prstGeom prst="rect">
            <a:avLst/>
          </a:prstGeom>
        </p:spPr>
        <p:txBody>
          <a:bodyPr wrap="square">
            <a:spAutoFit/>
          </a:bodyPr>
          <a:lstStyle/>
          <a:p>
            <a:pPr algn="ctr">
              <a:lnSpc>
                <a:spcPct val="90000"/>
              </a:lnSpc>
              <a:spcBef>
                <a:spcPct val="0"/>
              </a:spcBef>
            </a:pPr>
            <a:r>
              <a:rPr lang="en-GB" sz="2400" dirty="0">
                <a:ea typeface="+mj-ea"/>
                <a:cs typeface="+mj-cs"/>
              </a:rPr>
              <a:t>Financial Planning Awards</a:t>
            </a:r>
          </a:p>
        </p:txBody>
      </p:sp>
      <p:sp>
        <p:nvSpPr>
          <p:cNvPr id="122" name="Rectangle 121">
            <a:extLst>
              <a:ext uri="{FF2B5EF4-FFF2-40B4-BE49-F238E27FC236}">
                <a16:creationId xmlns:a16="http://schemas.microsoft.com/office/drawing/2014/main" id="{2F977883-4570-BC20-25F7-13BF4A18C114}"/>
              </a:ext>
            </a:extLst>
          </p:cNvPr>
          <p:cNvSpPr/>
          <p:nvPr/>
        </p:nvSpPr>
        <p:spPr>
          <a:xfrm>
            <a:off x="11155048" y="10012442"/>
            <a:ext cx="12094595" cy="424732"/>
          </a:xfrm>
          <a:prstGeom prst="rect">
            <a:avLst/>
          </a:prstGeom>
        </p:spPr>
        <p:txBody>
          <a:bodyPr wrap="square" lIns="91440" tIns="45720" rIns="91440" bIns="45720" anchor="t">
            <a:spAutoFit/>
          </a:bodyPr>
          <a:lstStyle/>
          <a:p>
            <a:pPr algn="ctr">
              <a:lnSpc>
                <a:spcPct val="90000"/>
              </a:lnSpc>
              <a:spcBef>
                <a:spcPct val="0"/>
              </a:spcBef>
            </a:pPr>
            <a:r>
              <a:rPr lang="en-GB" sz="2400" dirty="0">
                <a:ea typeface="+mj-ea"/>
                <a:cs typeface="+mj-cs"/>
              </a:rPr>
              <a:t>Investment Awards</a:t>
            </a:r>
          </a:p>
        </p:txBody>
      </p:sp>
      <p:grpSp>
        <p:nvGrpSpPr>
          <p:cNvPr id="16" name="Group 15">
            <a:extLst>
              <a:ext uri="{FF2B5EF4-FFF2-40B4-BE49-F238E27FC236}">
                <a16:creationId xmlns:a16="http://schemas.microsoft.com/office/drawing/2014/main" id="{6A569E26-BCC9-7385-EC0B-40CF551467A3}"/>
              </a:ext>
            </a:extLst>
          </p:cNvPr>
          <p:cNvGrpSpPr/>
          <p:nvPr/>
        </p:nvGrpSpPr>
        <p:grpSpPr>
          <a:xfrm>
            <a:off x="13918277" y="10652517"/>
            <a:ext cx="7662474" cy="1622670"/>
            <a:chOff x="8702041" y="10586781"/>
            <a:chExt cx="7662474" cy="1622670"/>
          </a:xfrm>
        </p:grpSpPr>
        <p:pic>
          <p:nvPicPr>
            <p:cNvPr id="85" name="Picture 84" descr="Diagram, application&#10;&#10;Description automatically generated">
              <a:extLst>
                <a:ext uri="{FF2B5EF4-FFF2-40B4-BE49-F238E27FC236}">
                  <a16:creationId xmlns:a16="http://schemas.microsoft.com/office/drawing/2014/main" id="{EFACE211-22D3-7E1E-C38E-EED1C707F7C9}"/>
                </a:ext>
              </a:extLst>
            </p:cNvPr>
            <p:cNvPicPr>
              <a:picLocks noChangeAspect="1"/>
            </p:cNvPicPr>
            <p:nvPr/>
          </p:nvPicPr>
          <p:blipFill>
            <a:blip r:embed="rId14"/>
            <a:stretch>
              <a:fillRect/>
            </a:stretch>
          </p:blipFill>
          <p:spPr>
            <a:xfrm>
              <a:off x="13650680" y="10622590"/>
              <a:ext cx="2713835" cy="1551052"/>
            </a:xfrm>
            <a:prstGeom prst="rect">
              <a:avLst/>
            </a:prstGeom>
          </p:spPr>
        </p:pic>
        <p:pic>
          <p:nvPicPr>
            <p:cNvPr id="133" name="Picture 132">
              <a:extLst>
                <a:ext uri="{FF2B5EF4-FFF2-40B4-BE49-F238E27FC236}">
                  <a16:creationId xmlns:a16="http://schemas.microsoft.com/office/drawing/2014/main" id="{7B9A1E5B-417C-F083-DF60-7D54C1C7142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702041" y="10586781"/>
              <a:ext cx="2011296" cy="1622670"/>
            </a:xfrm>
            <a:prstGeom prst="rect">
              <a:avLst/>
            </a:prstGeom>
          </p:spPr>
        </p:pic>
      </p:grpSp>
      <p:grpSp>
        <p:nvGrpSpPr>
          <p:cNvPr id="14" name="Group 13">
            <a:extLst>
              <a:ext uri="{FF2B5EF4-FFF2-40B4-BE49-F238E27FC236}">
                <a16:creationId xmlns:a16="http://schemas.microsoft.com/office/drawing/2014/main" id="{4702BC1E-1506-09F8-487F-312D5978B548}"/>
              </a:ext>
            </a:extLst>
          </p:cNvPr>
          <p:cNvGrpSpPr/>
          <p:nvPr/>
        </p:nvGrpSpPr>
        <p:grpSpPr>
          <a:xfrm>
            <a:off x="1667138" y="10435377"/>
            <a:ext cx="3389417" cy="2056950"/>
            <a:chOff x="1480102" y="10542959"/>
            <a:chExt cx="3389417" cy="2056950"/>
          </a:xfrm>
        </p:grpSpPr>
        <p:pic>
          <p:nvPicPr>
            <p:cNvPr id="4" name="Picture 3" descr="Text&#10;&#10;Description automatically generated">
              <a:extLst>
                <a:ext uri="{FF2B5EF4-FFF2-40B4-BE49-F238E27FC236}">
                  <a16:creationId xmlns:a16="http://schemas.microsoft.com/office/drawing/2014/main" id="{BC3715CA-F9BF-D517-55D5-4BE9CF56EA24}"/>
                </a:ext>
              </a:extLst>
            </p:cNvPr>
            <p:cNvPicPr>
              <a:picLocks noChangeAspect="1"/>
            </p:cNvPicPr>
            <p:nvPr/>
          </p:nvPicPr>
          <p:blipFill>
            <a:blip r:embed="rId16"/>
            <a:stretch>
              <a:fillRect/>
            </a:stretch>
          </p:blipFill>
          <p:spPr>
            <a:xfrm>
              <a:off x="3225367" y="10542959"/>
              <a:ext cx="1644152" cy="1959829"/>
            </a:xfrm>
            <a:prstGeom prst="rect">
              <a:avLst/>
            </a:prstGeom>
          </p:spPr>
        </p:pic>
        <p:grpSp>
          <p:nvGrpSpPr>
            <p:cNvPr id="10" name="Group 9">
              <a:extLst>
                <a:ext uri="{FF2B5EF4-FFF2-40B4-BE49-F238E27FC236}">
                  <a16:creationId xmlns:a16="http://schemas.microsoft.com/office/drawing/2014/main" id="{3A3CEFCC-1D3E-AB1E-6CC2-039D0D100355}"/>
                </a:ext>
              </a:extLst>
            </p:cNvPr>
            <p:cNvGrpSpPr/>
            <p:nvPr/>
          </p:nvGrpSpPr>
          <p:grpSpPr>
            <a:xfrm>
              <a:off x="1480102" y="10571836"/>
              <a:ext cx="1644152" cy="2028073"/>
              <a:chOff x="1402849" y="10571836"/>
              <a:chExt cx="1644152" cy="2028073"/>
            </a:xfrm>
          </p:grpSpPr>
          <p:pic>
            <p:nvPicPr>
              <p:cNvPr id="8" name="Picture 7" descr="Text, chat or text message&#10;&#10;Description automatically generated">
                <a:extLst>
                  <a:ext uri="{FF2B5EF4-FFF2-40B4-BE49-F238E27FC236}">
                    <a16:creationId xmlns:a16="http://schemas.microsoft.com/office/drawing/2014/main" id="{95D56C94-63BD-05F9-B3F4-E627D7A388BB}"/>
                  </a:ext>
                </a:extLst>
              </p:cNvPr>
              <p:cNvPicPr>
                <a:picLocks noChangeAspect="1"/>
              </p:cNvPicPr>
              <p:nvPr/>
            </p:nvPicPr>
            <p:blipFill rotWithShape="1">
              <a:blip r:embed="rId17">
                <a:alphaModFix/>
              </a:blip>
              <a:srcRect t="18573"/>
              <a:stretch/>
            </p:blipFill>
            <p:spPr>
              <a:xfrm>
                <a:off x="1402849" y="11004081"/>
                <a:ext cx="1644152" cy="1595828"/>
              </a:xfrm>
              <a:prstGeom prst="rect">
                <a:avLst/>
              </a:prstGeom>
            </p:spPr>
          </p:pic>
          <p:pic>
            <p:nvPicPr>
              <p:cNvPr id="86" name="Picture 85" descr="Text, chat or text message&#10;&#10;Description automatically generated">
                <a:extLst>
                  <a:ext uri="{FF2B5EF4-FFF2-40B4-BE49-F238E27FC236}">
                    <a16:creationId xmlns:a16="http://schemas.microsoft.com/office/drawing/2014/main" id="{1271C281-BF31-7ACC-6058-913226B58340}"/>
                  </a:ext>
                </a:extLst>
              </p:cNvPr>
              <p:cNvPicPr>
                <a:picLocks noChangeAspect="1"/>
              </p:cNvPicPr>
              <p:nvPr/>
            </p:nvPicPr>
            <p:blipFill rotWithShape="1">
              <a:blip r:embed="rId17">
                <a:alphaModFix/>
              </a:blip>
              <a:srcRect b="81751"/>
              <a:stretch/>
            </p:blipFill>
            <p:spPr>
              <a:xfrm>
                <a:off x="1402849" y="10571836"/>
                <a:ext cx="1644152" cy="357653"/>
              </a:xfrm>
              <a:prstGeom prst="rect">
                <a:avLst/>
              </a:prstGeom>
            </p:spPr>
          </p:pic>
        </p:grpSp>
      </p:grpSp>
      <p:sp>
        <p:nvSpPr>
          <p:cNvPr id="90" name="Title 1">
            <a:extLst>
              <a:ext uri="{FF2B5EF4-FFF2-40B4-BE49-F238E27FC236}">
                <a16:creationId xmlns:a16="http://schemas.microsoft.com/office/drawing/2014/main" id="{6CAB412C-CE9F-4DE9-B91C-3C9BD6446A57}"/>
              </a:ext>
            </a:extLst>
          </p:cNvPr>
          <p:cNvSpPr txBox="1">
            <a:spLocks/>
          </p:cNvSpPr>
          <p:nvPr/>
        </p:nvSpPr>
        <p:spPr>
          <a:xfrm>
            <a:off x="1419751" y="7373030"/>
            <a:ext cx="3510440" cy="58131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Franklin Gothic Book" panose="020B0503020102020204" pitchFamily="34" charset="0"/>
                <a:ea typeface="+mj-ea"/>
                <a:cs typeface="+mj-cs"/>
              </a:defRPr>
            </a:lvl1pPr>
          </a:lstStyle>
          <a:p>
            <a:r>
              <a:rPr lang="en-US" sz="4000" dirty="0">
                <a:solidFill>
                  <a:schemeClr val="accent2"/>
                </a:solidFill>
                <a:latin typeface="+mn-lt"/>
              </a:rPr>
              <a:t>A leading</a:t>
            </a:r>
          </a:p>
        </p:txBody>
      </p:sp>
      <p:sp>
        <p:nvSpPr>
          <p:cNvPr id="91" name="Freeform 82">
            <a:extLst>
              <a:ext uri="{FF2B5EF4-FFF2-40B4-BE49-F238E27FC236}">
                <a16:creationId xmlns:a16="http://schemas.microsoft.com/office/drawing/2014/main" id="{7F3D02E4-0363-4621-8278-D53908E2DB04}"/>
              </a:ext>
            </a:extLst>
          </p:cNvPr>
          <p:cNvSpPr>
            <a:spLocks noChangeAspect="1"/>
          </p:cNvSpPr>
          <p:nvPr/>
        </p:nvSpPr>
        <p:spPr>
          <a:xfrm>
            <a:off x="2923035" y="6720999"/>
            <a:ext cx="503872" cy="504000"/>
          </a:xfrm>
          <a:custGeom>
            <a:avLst/>
            <a:gdLst>
              <a:gd name="connsiteX0" fmla="*/ 108043 w 276586"/>
              <a:gd name="connsiteY0" fmla="*/ 152 h 276657"/>
              <a:gd name="connsiteX1" fmla="*/ 3756 w 276586"/>
              <a:gd name="connsiteY1" fmla="*/ 168615 h 276657"/>
              <a:gd name="connsiteX2" fmla="*/ 172219 w 276586"/>
              <a:gd name="connsiteY2" fmla="*/ 272902 h 276657"/>
              <a:gd name="connsiteX3" fmla="*/ 276586 w 276586"/>
              <a:gd name="connsiteY3" fmla="*/ 168271 h 276657"/>
              <a:gd name="connsiteX4" fmla="*/ 261133 w 276586"/>
              <a:gd name="connsiteY4" fmla="*/ 152648 h 276657"/>
              <a:gd name="connsiteX5" fmla="*/ 261048 w 276586"/>
              <a:gd name="connsiteY5" fmla="*/ 152648 h 276657"/>
              <a:gd name="connsiteX6" fmla="*/ 154742 w 276586"/>
              <a:gd name="connsiteY6" fmla="*/ 152648 h 276657"/>
              <a:gd name="connsiteX7" fmla="*/ 123751 w 276586"/>
              <a:gd name="connsiteY7" fmla="*/ 121571 h 276657"/>
              <a:gd name="connsiteX8" fmla="*/ 123751 w 276586"/>
              <a:gd name="connsiteY8" fmla="*/ 12549 h 276657"/>
              <a:gd name="connsiteX9" fmla="*/ 108297 w 276586"/>
              <a:gd name="connsiteY9" fmla="*/ 67 h 276657"/>
              <a:gd name="connsiteX10" fmla="*/ 108297 w 276586"/>
              <a:gd name="connsiteY10" fmla="*/ 67 h 27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586" h="276657">
                <a:moveTo>
                  <a:pt x="108043" y="152"/>
                </a:moveTo>
                <a:cubicBezTo>
                  <a:pt x="32725" y="17874"/>
                  <a:pt x="-13966" y="93298"/>
                  <a:pt x="3756" y="168615"/>
                </a:cubicBezTo>
                <a:cubicBezTo>
                  <a:pt x="21477" y="243933"/>
                  <a:pt x="96901" y="290623"/>
                  <a:pt x="172219" y="272902"/>
                </a:cubicBezTo>
                <a:cubicBezTo>
                  <a:pt x="224070" y="260702"/>
                  <a:pt x="264516" y="220153"/>
                  <a:pt x="276586" y="168271"/>
                </a:cubicBezTo>
                <a:cubicBezTo>
                  <a:pt x="276633" y="159689"/>
                  <a:pt x="269715" y="152695"/>
                  <a:pt x="261133" y="152648"/>
                </a:cubicBezTo>
                <a:cubicBezTo>
                  <a:pt x="261105" y="152648"/>
                  <a:pt x="261076" y="152648"/>
                  <a:pt x="261048" y="152648"/>
                </a:cubicBezTo>
                <a:lnTo>
                  <a:pt x="154742" y="152648"/>
                </a:lnTo>
                <a:cubicBezTo>
                  <a:pt x="137612" y="152601"/>
                  <a:pt x="123751" y="138702"/>
                  <a:pt x="123751" y="121571"/>
                </a:cubicBezTo>
                <a:lnTo>
                  <a:pt x="123751" y="12549"/>
                </a:lnTo>
                <a:cubicBezTo>
                  <a:pt x="122861" y="4872"/>
                  <a:pt x="115989" y="-678"/>
                  <a:pt x="108297" y="67"/>
                </a:cubicBezTo>
                <a:lnTo>
                  <a:pt x="108297" y="67"/>
                </a:lnTo>
              </a:path>
            </a:pathLst>
          </a:custGeom>
          <a:noFill/>
          <a:ln w="17369" cap="rnd">
            <a:solidFill>
              <a:schemeClr val="accent2"/>
            </a:solidFill>
            <a:prstDash val="solid"/>
            <a:round/>
          </a:ln>
        </p:spPr>
        <p:txBody>
          <a:bodyPr rtlCol="0" anchor="ctr"/>
          <a:lstStyle/>
          <a:p>
            <a:endParaRPr lang="en-GB"/>
          </a:p>
        </p:txBody>
      </p:sp>
      <p:sp>
        <p:nvSpPr>
          <p:cNvPr id="106" name="TextBox 105">
            <a:extLst>
              <a:ext uri="{FF2B5EF4-FFF2-40B4-BE49-F238E27FC236}">
                <a16:creationId xmlns:a16="http://schemas.microsoft.com/office/drawing/2014/main" id="{93468718-EE1A-49D3-AC24-71241CC22F67}"/>
              </a:ext>
            </a:extLst>
          </p:cNvPr>
          <p:cNvSpPr txBox="1"/>
          <p:nvPr/>
        </p:nvSpPr>
        <p:spPr>
          <a:xfrm>
            <a:off x="996493" y="8069758"/>
            <a:ext cx="4356956" cy="1200329"/>
          </a:xfrm>
          <a:prstGeom prst="rect">
            <a:avLst/>
          </a:prstGeom>
          <a:noFill/>
        </p:spPr>
        <p:txBody>
          <a:bodyPr wrap="square">
            <a:noAutofit/>
          </a:bodyPr>
          <a:lstStyle/>
          <a:p>
            <a:pPr algn="ctr"/>
            <a:r>
              <a:rPr lang="en-GB" sz="2400" dirty="0"/>
              <a:t>provider of investment </a:t>
            </a:r>
            <a:br>
              <a:rPr lang="en-GB" sz="2400" dirty="0"/>
            </a:br>
            <a:r>
              <a:rPr lang="en-GB" sz="2400" dirty="0"/>
              <a:t>and financial</a:t>
            </a:r>
            <a:br>
              <a:rPr lang="en-GB" sz="2400" dirty="0"/>
            </a:br>
            <a:r>
              <a:rPr lang="en-GB" sz="2400" dirty="0"/>
              <a:t>advisory services</a:t>
            </a:r>
          </a:p>
        </p:txBody>
      </p:sp>
      <p:sp>
        <p:nvSpPr>
          <p:cNvPr id="107" name="Title 1">
            <a:extLst>
              <a:ext uri="{FF2B5EF4-FFF2-40B4-BE49-F238E27FC236}">
                <a16:creationId xmlns:a16="http://schemas.microsoft.com/office/drawing/2014/main" id="{24BF6C5D-85FD-49A7-913A-BE0187CE4A8B}"/>
              </a:ext>
            </a:extLst>
          </p:cNvPr>
          <p:cNvSpPr txBox="1">
            <a:spLocks/>
          </p:cNvSpPr>
          <p:nvPr/>
        </p:nvSpPr>
        <p:spPr>
          <a:xfrm>
            <a:off x="6436475" y="7523490"/>
            <a:ext cx="2312361" cy="51029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Franklin Gothic Book" panose="020B0503020102020204" pitchFamily="34" charset="0"/>
                <a:ea typeface="+mj-ea"/>
                <a:cs typeface="+mj-cs"/>
              </a:defRPr>
            </a:lvl1pPr>
          </a:lstStyle>
          <a:p>
            <a:r>
              <a:rPr lang="en-US" sz="4000" dirty="0">
                <a:solidFill>
                  <a:schemeClr val="accent6"/>
                </a:solidFill>
                <a:latin typeface="+mn-lt"/>
              </a:rPr>
              <a:t>3000</a:t>
            </a:r>
          </a:p>
        </p:txBody>
      </p:sp>
      <p:pic>
        <p:nvPicPr>
          <p:cNvPr id="108" name="Graphic 107">
            <a:extLst>
              <a:ext uri="{FF2B5EF4-FFF2-40B4-BE49-F238E27FC236}">
                <a16:creationId xmlns:a16="http://schemas.microsoft.com/office/drawing/2014/main" id="{7EF3561B-5DCC-4996-9496-F570E49F22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24203" y="6743657"/>
            <a:ext cx="754272" cy="698400"/>
          </a:xfrm>
          <a:prstGeom prst="rect">
            <a:avLst/>
          </a:prstGeom>
        </p:spPr>
      </p:pic>
      <p:sp>
        <p:nvSpPr>
          <p:cNvPr id="109" name="TextBox 108">
            <a:extLst>
              <a:ext uri="{FF2B5EF4-FFF2-40B4-BE49-F238E27FC236}">
                <a16:creationId xmlns:a16="http://schemas.microsoft.com/office/drawing/2014/main" id="{3F67718B-8189-4C7D-AC67-B0FC2A662F8E}"/>
              </a:ext>
            </a:extLst>
          </p:cNvPr>
          <p:cNvSpPr txBox="1"/>
          <p:nvPr/>
        </p:nvSpPr>
        <p:spPr>
          <a:xfrm>
            <a:off x="5410742" y="8133086"/>
            <a:ext cx="4356956" cy="830997"/>
          </a:xfrm>
          <a:prstGeom prst="rect">
            <a:avLst/>
          </a:prstGeom>
          <a:noFill/>
        </p:spPr>
        <p:txBody>
          <a:bodyPr wrap="square">
            <a:spAutoFit/>
          </a:bodyPr>
          <a:lstStyle/>
          <a:p>
            <a:pPr algn="ctr"/>
            <a:r>
              <a:rPr lang="en-GB" sz="2400" dirty="0"/>
              <a:t>&gt;3,000 staff across the </a:t>
            </a:r>
            <a:br>
              <a:rPr lang="en-GB" sz="2400" dirty="0"/>
            </a:br>
            <a:r>
              <a:rPr lang="en-GB" sz="2400" dirty="0"/>
              <a:t>UK, Ireland and Jersey</a:t>
            </a:r>
          </a:p>
        </p:txBody>
      </p:sp>
      <p:pic>
        <p:nvPicPr>
          <p:cNvPr id="69" name="Picture 68" descr="A picture containing text&#10;&#10;Description automatically generated">
            <a:extLst>
              <a:ext uri="{FF2B5EF4-FFF2-40B4-BE49-F238E27FC236}">
                <a16:creationId xmlns:a16="http://schemas.microsoft.com/office/drawing/2014/main" id="{04624A01-79E4-4BBB-919E-4EF6D9E13E10}"/>
              </a:ext>
            </a:extLst>
          </p:cNvPr>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15867042" y="10698621"/>
            <a:ext cx="2937528" cy="1759947"/>
          </a:xfrm>
          <a:prstGeom prst="rect">
            <a:avLst/>
          </a:prstGeom>
        </p:spPr>
      </p:pic>
      <p:sp>
        <p:nvSpPr>
          <p:cNvPr id="58" name="Title 1">
            <a:extLst>
              <a:ext uri="{FF2B5EF4-FFF2-40B4-BE49-F238E27FC236}">
                <a16:creationId xmlns:a16="http://schemas.microsoft.com/office/drawing/2014/main" id="{6E41A26F-36F2-4322-BF19-6F53895CBCBB}"/>
              </a:ext>
            </a:extLst>
          </p:cNvPr>
          <p:cNvSpPr txBox="1">
            <a:spLocks/>
          </p:cNvSpPr>
          <p:nvPr/>
        </p:nvSpPr>
        <p:spPr>
          <a:xfrm>
            <a:off x="20097805" y="4264492"/>
            <a:ext cx="2291513" cy="57094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Franklin Gothic Book" panose="020B0503020102020204" pitchFamily="34" charset="0"/>
                <a:ea typeface="+mj-ea"/>
                <a:cs typeface="+mj-cs"/>
              </a:defRPr>
            </a:lvl1pPr>
          </a:lstStyle>
          <a:p>
            <a:r>
              <a:rPr lang="en-US" sz="4000" dirty="0">
                <a:solidFill>
                  <a:schemeClr val="accent4"/>
                </a:solidFill>
                <a:latin typeface="+mn-lt"/>
              </a:rPr>
              <a:t>10+</a:t>
            </a:r>
          </a:p>
        </p:txBody>
      </p:sp>
      <p:pic>
        <p:nvPicPr>
          <p:cNvPr id="59" name="Graphic 58">
            <a:extLst>
              <a:ext uri="{FF2B5EF4-FFF2-40B4-BE49-F238E27FC236}">
                <a16:creationId xmlns:a16="http://schemas.microsoft.com/office/drawing/2014/main" id="{BFBCA40C-86F1-41F5-8400-C93F1888830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0883561" y="3336765"/>
            <a:ext cx="720000" cy="720000"/>
          </a:xfrm>
          <a:prstGeom prst="rect">
            <a:avLst/>
          </a:prstGeom>
        </p:spPr>
      </p:pic>
      <p:sp>
        <p:nvSpPr>
          <p:cNvPr id="72" name="Title 1">
            <a:extLst>
              <a:ext uri="{FF2B5EF4-FFF2-40B4-BE49-F238E27FC236}">
                <a16:creationId xmlns:a16="http://schemas.microsoft.com/office/drawing/2014/main" id="{F7E870C5-D90B-4C96-B9C1-86566B474D53}"/>
              </a:ext>
            </a:extLst>
          </p:cNvPr>
          <p:cNvSpPr txBox="1">
            <a:spLocks/>
          </p:cNvSpPr>
          <p:nvPr/>
        </p:nvSpPr>
        <p:spPr>
          <a:xfrm>
            <a:off x="20090151" y="4845763"/>
            <a:ext cx="2306820" cy="82450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0" i="0" kern="1200">
                <a:solidFill>
                  <a:schemeClr val="tx1"/>
                </a:solidFill>
                <a:latin typeface="Franklin Gothic Book" panose="020B0503020102020204" pitchFamily="34" charset="0"/>
                <a:ea typeface="+mj-ea"/>
                <a:cs typeface="+mj-cs"/>
              </a:defRPr>
            </a:lvl1pPr>
          </a:lstStyle>
          <a:p>
            <a:r>
              <a:rPr lang="en-US" sz="2400" dirty="0">
                <a:latin typeface="+mn-lt"/>
              </a:rPr>
              <a:t>Years Performance </a:t>
            </a:r>
            <a:br>
              <a:rPr lang="en-US" sz="2400" dirty="0">
                <a:latin typeface="+mn-lt"/>
              </a:rPr>
            </a:br>
            <a:r>
              <a:rPr lang="en-US" sz="2400" dirty="0">
                <a:latin typeface="+mn-lt"/>
              </a:rPr>
              <a:t>track record</a:t>
            </a:r>
          </a:p>
        </p:txBody>
      </p:sp>
      <p:sp>
        <p:nvSpPr>
          <p:cNvPr id="70" name="TextBox 69">
            <a:extLst>
              <a:ext uri="{FF2B5EF4-FFF2-40B4-BE49-F238E27FC236}">
                <a16:creationId xmlns:a16="http://schemas.microsoft.com/office/drawing/2014/main" id="{68F9186F-75D3-4F58-9AE7-4868A65C28B4}"/>
              </a:ext>
            </a:extLst>
          </p:cNvPr>
          <p:cNvSpPr txBox="1"/>
          <p:nvPr/>
        </p:nvSpPr>
        <p:spPr>
          <a:xfrm>
            <a:off x="3689335" y="12917961"/>
            <a:ext cx="12559117" cy="738664"/>
          </a:xfrm>
          <a:prstGeom prst="rect">
            <a:avLst/>
          </a:prstGeom>
          <a:noFill/>
        </p:spPr>
        <p:txBody>
          <a:bodyPr wrap="square" rtlCol="0">
            <a:spAutoFit/>
          </a:bodyPr>
          <a:lstStyle/>
          <a:p>
            <a:pPr algn="l"/>
            <a:r>
              <a:rPr lang="en-GB" dirty="0">
                <a:solidFill>
                  <a:srgbClr val="F0F0F0"/>
                </a:solidFill>
              </a:rPr>
              <a:t>As at 31 December 2023</a:t>
            </a:r>
          </a:p>
          <a:p>
            <a:pPr algn="l"/>
            <a:r>
              <a:rPr lang="en-GB" sz="2400" dirty="0">
                <a:solidFill>
                  <a:srgbClr val="F0F0F0"/>
                </a:solidFill>
              </a:rPr>
              <a:t>Past performance is not a guide to future performance</a:t>
            </a:r>
          </a:p>
        </p:txBody>
      </p:sp>
      <p:pic>
        <p:nvPicPr>
          <p:cNvPr id="2" name="Picture 1" descr="A red and black sign with white text&#10;&#10;Description automatically generated with low confidence">
            <a:extLst>
              <a:ext uri="{FF2B5EF4-FFF2-40B4-BE49-F238E27FC236}">
                <a16:creationId xmlns:a16="http://schemas.microsoft.com/office/drawing/2014/main" id="{B4245203-00E6-D77D-1B7B-8760A32168BB}"/>
              </a:ext>
            </a:extLst>
          </p:cNvPr>
          <p:cNvPicPr>
            <a:picLocks noChangeAspect="1"/>
          </p:cNvPicPr>
          <p:nvPr/>
        </p:nvPicPr>
        <p:blipFill>
          <a:blip r:embed="rId21"/>
          <a:stretch>
            <a:fillRect/>
          </a:stretch>
        </p:blipFill>
        <p:spPr>
          <a:xfrm>
            <a:off x="5222013" y="10419434"/>
            <a:ext cx="2353625" cy="1568770"/>
          </a:xfrm>
          <a:prstGeom prst="rect">
            <a:avLst/>
          </a:prstGeom>
        </p:spPr>
      </p:pic>
    </p:spTree>
    <p:extLst>
      <p:ext uri="{BB962C8B-B14F-4D97-AF65-F5344CB8AC3E}">
        <p14:creationId xmlns:p14="http://schemas.microsoft.com/office/powerpoint/2010/main" val="120425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80B2B-3CDA-8CA9-2BBE-616428AF52E5}"/>
              </a:ext>
            </a:extLst>
          </p:cNvPr>
          <p:cNvSpPr>
            <a:spLocks noGrp="1"/>
          </p:cNvSpPr>
          <p:nvPr>
            <p:ph type="title"/>
          </p:nvPr>
        </p:nvSpPr>
        <p:spPr/>
        <p:txBody>
          <a:bodyPr/>
          <a:lstStyle/>
          <a:p>
            <a:r>
              <a:rPr lang="en-US" dirty="0"/>
              <a:t>Example case study: Mrs Anne Smith (retired)</a:t>
            </a:r>
            <a:endParaRPr lang="en-GB" dirty="0"/>
          </a:p>
        </p:txBody>
      </p:sp>
      <p:sp>
        <p:nvSpPr>
          <p:cNvPr id="3" name="Date Placeholder 2">
            <a:extLst>
              <a:ext uri="{FF2B5EF4-FFF2-40B4-BE49-F238E27FC236}">
                <a16:creationId xmlns:a16="http://schemas.microsoft.com/office/drawing/2014/main" id="{A59C6286-7C90-3ECD-9643-6056CED37084}"/>
              </a:ext>
            </a:extLst>
          </p:cNvPr>
          <p:cNvSpPr>
            <a:spLocks noGrp="1"/>
          </p:cNvSpPr>
          <p:nvPr>
            <p:ph type="dt" sz="half" idx="10"/>
          </p:nvPr>
        </p:nvSpPr>
        <p:spPr/>
        <p:txBody>
          <a:bodyPr/>
          <a:lstStyle/>
          <a:p>
            <a:fld id="{69506CBF-9F5B-4C82-AED5-14CCBFA0A8C6}" type="datetime4">
              <a:rPr lang="en-GB" smtClean="0"/>
              <a:t>31 July 2024</a:t>
            </a:fld>
            <a:endParaRPr lang="de-DE"/>
          </a:p>
        </p:txBody>
      </p:sp>
      <p:sp>
        <p:nvSpPr>
          <p:cNvPr id="5" name="Slide Number Placeholder 4">
            <a:extLst>
              <a:ext uri="{FF2B5EF4-FFF2-40B4-BE49-F238E27FC236}">
                <a16:creationId xmlns:a16="http://schemas.microsoft.com/office/drawing/2014/main" id="{478F07B9-5299-D460-E936-255BD0A21844}"/>
              </a:ext>
            </a:extLst>
          </p:cNvPr>
          <p:cNvSpPr>
            <a:spLocks noGrp="1"/>
          </p:cNvSpPr>
          <p:nvPr>
            <p:ph type="sldNum" sz="quarter" idx="12"/>
          </p:nvPr>
        </p:nvSpPr>
        <p:spPr/>
        <p:txBody>
          <a:bodyPr/>
          <a:lstStyle/>
          <a:p>
            <a:fld id="{4CF15934-3EDC-49D4-8294-13D572B9231D}" type="slidenum">
              <a:rPr lang="de-DE" smtClean="0"/>
              <a:pPr/>
              <a:t>30</a:t>
            </a:fld>
            <a:endParaRPr lang="de-DE"/>
          </a:p>
        </p:txBody>
      </p:sp>
      <p:sp>
        <p:nvSpPr>
          <p:cNvPr id="6" name="Text Placeholder 5">
            <a:extLst>
              <a:ext uri="{FF2B5EF4-FFF2-40B4-BE49-F238E27FC236}">
                <a16:creationId xmlns:a16="http://schemas.microsoft.com/office/drawing/2014/main" id="{2F1568BB-7D39-173F-1101-CE6F7764B9BB}"/>
              </a:ext>
            </a:extLst>
          </p:cNvPr>
          <p:cNvSpPr>
            <a:spLocks noGrp="1"/>
          </p:cNvSpPr>
          <p:nvPr>
            <p:ph type="body" sz="quarter" idx="43"/>
          </p:nvPr>
        </p:nvSpPr>
        <p:spPr/>
        <p:txBody>
          <a:bodyPr/>
          <a:lstStyle/>
          <a:p>
            <a:r>
              <a:rPr lang="en-US" dirty="0"/>
              <a:t>TAX PLANNING CONSIDERATIONS</a:t>
            </a:r>
            <a:endParaRPr lang="en-GB" dirty="0"/>
          </a:p>
        </p:txBody>
      </p:sp>
      <p:sp>
        <p:nvSpPr>
          <p:cNvPr id="7" name="Text Placeholder 6">
            <a:extLst>
              <a:ext uri="{FF2B5EF4-FFF2-40B4-BE49-F238E27FC236}">
                <a16:creationId xmlns:a16="http://schemas.microsoft.com/office/drawing/2014/main" id="{64BB6E95-FA20-9EB8-42FE-173A61039CDD}"/>
              </a:ext>
            </a:extLst>
          </p:cNvPr>
          <p:cNvSpPr>
            <a:spLocks noGrp="1"/>
          </p:cNvSpPr>
          <p:nvPr>
            <p:ph type="body" sz="quarter" idx="14"/>
          </p:nvPr>
        </p:nvSpPr>
        <p:spPr>
          <a:xfrm>
            <a:off x="898987" y="3136657"/>
            <a:ext cx="22609175" cy="628249"/>
          </a:xfrm>
        </p:spPr>
        <p:txBody>
          <a:bodyPr/>
          <a:lstStyle/>
          <a:p>
            <a:r>
              <a:rPr lang="en-GB" dirty="0"/>
              <a:t>INCOME AND CAPITAL 2022/23</a:t>
            </a:r>
          </a:p>
        </p:txBody>
      </p:sp>
      <p:graphicFrame>
        <p:nvGraphicFramePr>
          <p:cNvPr id="8" name="Table 7">
            <a:extLst>
              <a:ext uri="{FF2B5EF4-FFF2-40B4-BE49-F238E27FC236}">
                <a16:creationId xmlns:a16="http://schemas.microsoft.com/office/drawing/2014/main" id="{F96E06CB-259C-CCE2-6F56-CCCD5E6EC8ED}"/>
              </a:ext>
            </a:extLst>
          </p:cNvPr>
          <p:cNvGraphicFramePr>
            <a:graphicFrameLocks noGrp="1"/>
          </p:cNvGraphicFramePr>
          <p:nvPr>
            <p:extLst>
              <p:ext uri="{D42A27DB-BD31-4B8C-83A1-F6EECF244321}">
                <p14:modId xmlns:p14="http://schemas.microsoft.com/office/powerpoint/2010/main" val="4004923668"/>
              </p:ext>
            </p:extLst>
          </p:nvPr>
        </p:nvGraphicFramePr>
        <p:xfrm>
          <a:off x="898988" y="3947270"/>
          <a:ext cx="22479628" cy="7767143"/>
        </p:xfrm>
        <a:graphic>
          <a:graphicData uri="http://schemas.openxmlformats.org/drawingml/2006/table">
            <a:tbl>
              <a:tblPr firstRow="1" bandRow="1">
                <a:effectLst/>
                <a:tableStyleId>{5C22544A-7EE6-4342-B048-85BDC9FD1C3A}</a:tableStyleId>
              </a:tblPr>
              <a:tblGrid>
                <a:gridCol w="6135258">
                  <a:extLst>
                    <a:ext uri="{9D8B030D-6E8A-4147-A177-3AD203B41FA5}">
                      <a16:colId xmlns:a16="http://schemas.microsoft.com/office/drawing/2014/main" val="20000"/>
                    </a:ext>
                  </a:extLst>
                </a:gridCol>
                <a:gridCol w="2647532">
                  <a:extLst>
                    <a:ext uri="{9D8B030D-6E8A-4147-A177-3AD203B41FA5}">
                      <a16:colId xmlns:a16="http://schemas.microsoft.com/office/drawing/2014/main" val="20001"/>
                    </a:ext>
                  </a:extLst>
                </a:gridCol>
                <a:gridCol w="2950968">
                  <a:extLst>
                    <a:ext uri="{9D8B030D-6E8A-4147-A177-3AD203B41FA5}">
                      <a16:colId xmlns:a16="http://schemas.microsoft.com/office/drawing/2014/main" val="20002"/>
                    </a:ext>
                  </a:extLst>
                </a:gridCol>
                <a:gridCol w="9054008">
                  <a:extLst>
                    <a:ext uri="{9D8B030D-6E8A-4147-A177-3AD203B41FA5}">
                      <a16:colId xmlns:a16="http://schemas.microsoft.com/office/drawing/2014/main" val="20003"/>
                    </a:ext>
                  </a:extLst>
                </a:gridCol>
                <a:gridCol w="1691862">
                  <a:extLst>
                    <a:ext uri="{9D8B030D-6E8A-4147-A177-3AD203B41FA5}">
                      <a16:colId xmlns:a16="http://schemas.microsoft.com/office/drawing/2014/main" val="20004"/>
                    </a:ext>
                  </a:extLst>
                </a:gridCol>
              </a:tblGrid>
              <a:tr h="915675">
                <a:tc>
                  <a:txBody>
                    <a:bodyPr/>
                    <a:lstStyle/>
                    <a:p>
                      <a:r>
                        <a:rPr lang="en-GB" sz="2200" b="1" dirty="0">
                          <a:solidFill>
                            <a:schemeClr val="bg1"/>
                          </a:solidFill>
                        </a:rPr>
                        <a:t>Asset</a:t>
                      </a:r>
                      <a:r>
                        <a:rPr lang="en-GB" sz="2200" b="1" baseline="0" dirty="0">
                          <a:solidFill>
                            <a:schemeClr val="bg1"/>
                          </a:solidFill>
                        </a:rPr>
                        <a:t> type / wrapper</a:t>
                      </a:r>
                      <a:endParaRPr lang="en-GB" sz="2200" b="1" dirty="0">
                        <a:solidFill>
                          <a:schemeClr val="bg1"/>
                        </a:solidFill>
                      </a:endParaRPr>
                    </a:p>
                  </a:txBody>
                  <a:tcPr marL="139350" marR="139350" marT="69675" marB="6967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r>
                        <a:rPr lang="en-GB" sz="2200" b="1" dirty="0">
                          <a:solidFill>
                            <a:schemeClr val="bg1"/>
                          </a:solidFill>
                        </a:rPr>
                        <a:t>Total value</a:t>
                      </a:r>
                    </a:p>
                  </a:txBody>
                  <a:tcPr marL="139350" marR="139350" marT="69675" marB="6967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r>
                        <a:rPr lang="en-GB" sz="2200" b="1" dirty="0">
                          <a:solidFill>
                            <a:schemeClr val="bg1"/>
                          </a:solidFill>
                        </a:rPr>
                        <a:t>Drawings</a:t>
                      </a:r>
                    </a:p>
                  </a:txBody>
                  <a:tcPr marL="139350" marR="139350" marT="69675" marB="6967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r>
                        <a:rPr lang="en-GB" sz="2200" b="1" dirty="0">
                          <a:solidFill>
                            <a:schemeClr val="bg1"/>
                          </a:solidFill>
                        </a:rPr>
                        <a:t>Tax treatments</a:t>
                      </a:r>
                    </a:p>
                  </a:txBody>
                  <a:tcPr marL="139350" marR="139350" marT="69675" marB="6967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r>
                        <a:rPr lang="en-GB" sz="2200" b="1" dirty="0">
                          <a:solidFill>
                            <a:schemeClr val="bg1"/>
                          </a:solidFill>
                        </a:rPr>
                        <a:t>Tax paid</a:t>
                      </a:r>
                    </a:p>
                  </a:txBody>
                  <a:tcPr marL="139350" marR="139350" marT="69675" marB="6967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1"/>
                  </a:ext>
                </a:extLst>
              </a:tr>
              <a:tr h="820617">
                <a:tc>
                  <a:txBody>
                    <a:bodyPr/>
                    <a:lstStyle/>
                    <a:p>
                      <a:r>
                        <a:rPr lang="en-GB" sz="2200" b="1" dirty="0"/>
                        <a:t>Pension fund</a:t>
                      </a:r>
                    </a:p>
                    <a:p>
                      <a:r>
                        <a:rPr lang="en-GB" sz="2200" b="0" dirty="0"/>
                        <a:t>(Taxable income withdrawals)</a:t>
                      </a:r>
                    </a:p>
                  </a:txBody>
                  <a:tcPr marL="139350" marR="139350" marT="69675" marB="69675" anchor="ctr">
                    <a:lnL w="12700" cmpd="sng">
                      <a:noFill/>
                    </a:lnL>
                    <a:lnR w="12700" cmpd="sng">
                      <a:noFill/>
                    </a:lnR>
                    <a:lnT w="38100" cmpd="sng">
                      <a:noFill/>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200" b="0" dirty="0">
                          <a:solidFill>
                            <a:schemeClr val="tx1"/>
                          </a:solidFill>
                        </a:rPr>
                        <a:t>£450,000</a:t>
                      </a:r>
                    </a:p>
                  </a:txBody>
                  <a:tcPr marL="139350" marR="139350" marT="69675" marB="69675" anchor="ctr">
                    <a:lnL w="12700" cmpd="sng">
                      <a:noFill/>
                    </a:lnL>
                    <a:lnR w="12700" cmpd="sng">
                      <a:noFill/>
                    </a:lnR>
                    <a:lnT w="38100" cmpd="sng">
                      <a:noFill/>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200" b="0" dirty="0">
                          <a:solidFill>
                            <a:schemeClr val="bg1"/>
                          </a:solidFill>
                        </a:rPr>
                        <a:t>£12,570</a:t>
                      </a:r>
                    </a:p>
                  </a:txBody>
                  <a:tcPr marL="139350" marR="139350" marT="69675" marB="69675" anchor="ctr">
                    <a:lnL w="12700" cmpd="sng">
                      <a:noFill/>
                    </a:lnL>
                    <a:lnR w="12700" cmpd="sng">
                      <a:noFill/>
                    </a:lnR>
                    <a:lnT w="38100" cmpd="sng">
                      <a:noFill/>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GB" sz="2200" b="0" dirty="0">
                          <a:solidFill>
                            <a:schemeClr val="bg1"/>
                          </a:solidFill>
                        </a:rPr>
                        <a:t>Offset against personal allowance of 12,570</a:t>
                      </a:r>
                    </a:p>
                  </a:txBody>
                  <a:tcPr marL="139350" marR="139350" marT="69675" marB="69675" anchor="ctr">
                    <a:lnL w="12700" cmpd="sng">
                      <a:noFill/>
                    </a:lnL>
                    <a:lnR w="12700" cmpd="sng">
                      <a:noFill/>
                    </a:lnR>
                    <a:lnT w="38100" cmpd="sng">
                      <a:noFill/>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GB" sz="2200" b="1" dirty="0">
                          <a:solidFill>
                            <a:schemeClr val="bg1"/>
                          </a:solidFill>
                        </a:rPr>
                        <a:t>NIL</a:t>
                      </a:r>
                    </a:p>
                  </a:txBody>
                  <a:tcPr marL="139350" marR="139350" marT="69675" marB="69675" anchor="ctr">
                    <a:lnL w="12700" cmpd="sng">
                      <a:noFill/>
                    </a:lnL>
                    <a:lnR w="12700" cmpd="sng">
                      <a:noFill/>
                    </a:lnR>
                    <a:lnT w="38100" cmpd="sng">
                      <a:noFill/>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2"/>
                  </a:ext>
                </a:extLst>
              </a:tr>
              <a:tr h="820617">
                <a:tc>
                  <a:txBody>
                    <a:bodyPr/>
                    <a:lstStyle/>
                    <a:p>
                      <a:r>
                        <a:rPr lang="en-GB" sz="2200" b="1" dirty="0"/>
                        <a:t>Pension</a:t>
                      </a:r>
                      <a:r>
                        <a:rPr lang="en-GB" sz="2200" b="1" baseline="0" dirty="0"/>
                        <a:t> tax-free lump sum</a:t>
                      </a:r>
                      <a:endParaRPr lang="en-GB" sz="2200" b="1" dirty="0"/>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200" b="0" dirty="0">
                          <a:solidFill>
                            <a:schemeClr val="tx1"/>
                          </a:solidFill>
                        </a:rPr>
                        <a:t>£150,000</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200" b="0" dirty="0">
                          <a:solidFill>
                            <a:schemeClr val="bg1"/>
                          </a:solidFill>
                        </a:rPr>
                        <a:t>£10,000</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GB" sz="2200" b="0" dirty="0">
                          <a:solidFill>
                            <a:schemeClr val="bg1"/>
                          </a:solidFill>
                        </a:rPr>
                        <a:t>Tax free</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GB" sz="2200" b="1" dirty="0">
                          <a:solidFill>
                            <a:schemeClr val="bg1"/>
                          </a:solidFill>
                        </a:rPr>
                        <a:t>NIL</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3"/>
                  </a:ext>
                </a:extLst>
              </a:tr>
              <a:tr h="817640">
                <a:tc>
                  <a:txBody>
                    <a:bodyPr/>
                    <a:lstStyle/>
                    <a:p>
                      <a:r>
                        <a:rPr lang="en-GB" sz="2200" b="1" dirty="0"/>
                        <a:t>ISA portfolio</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200" b="0" dirty="0">
                          <a:solidFill>
                            <a:schemeClr val="tx1"/>
                          </a:solidFill>
                        </a:rPr>
                        <a:t>£275,000</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200" b="0" dirty="0">
                          <a:solidFill>
                            <a:schemeClr val="bg1"/>
                          </a:solidFill>
                        </a:rPr>
                        <a:t>£8,150</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200" b="0" dirty="0">
                          <a:solidFill>
                            <a:schemeClr val="bg1"/>
                          </a:solidFill>
                        </a:rPr>
                        <a:t>Tax free</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2200" b="1" dirty="0">
                          <a:solidFill>
                            <a:schemeClr val="bg1"/>
                          </a:solidFill>
                        </a:rPr>
                        <a:t>NIL</a:t>
                      </a:r>
                      <a:endParaRPr lang="en-GB" sz="2200" b="1" dirty="0">
                        <a:solidFill>
                          <a:schemeClr val="bg1"/>
                        </a:solidFill>
                      </a:endParaRP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4"/>
                  </a:ext>
                </a:extLst>
              </a:tr>
              <a:tr h="852179">
                <a:tc>
                  <a:txBody>
                    <a:bodyPr/>
                    <a:lstStyle/>
                    <a:p>
                      <a:r>
                        <a:rPr lang="en-GB" sz="2200" b="1" dirty="0"/>
                        <a:t>Non-ISA investments</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200" b="0" dirty="0">
                          <a:solidFill>
                            <a:schemeClr val="tx1"/>
                          </a:solidFill>
                        </a:rPr>
                        <a:t>£250,000</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200" b="0" dirty="0">
                          <a:solidFill>
                            <a:schemeClr val="bg1"/>
                          </a:solidFill>
                        </a:rPr>
                        <a:t>£2,000</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200" b="0" dirty="0">
                          <a:solidFill>
                            <a:schemeClr val="bg1"/>
                          </a:solidFill>
                        </a:rPr>
                        <a:t>Offset against tax-free</a:t>
                      </a:r>
                      <a:r>
                        <a:rPr lang="en-GB" sz="2200" b="0" baseline="0" dirty="0">
                          <a:solidFill>
                            <a:schemeClr val="bg1"/>
                          </a:solidFill>
                        </a:rPr>
                        <a:t> dividend allowance of £2,000</a:t>
                      </a:r>
                      <a:endParaRPr lang="en-GB" sz="2200" b="0" dirty="0">
                        <a:solidFill>
                          <a:schemeClr val="bg1"/>
                        </a:solidFill>
                      </a:endParaRP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en-US" sz="2200" b="1" dirty="0">
                          <a:solidFill>
                            <a:schemeClr val="bg1"/>
                          </a:solidFill>
                        </a:rPr>
                        <a:t>NIL</a:t>
                      </a:r>
                      <a:endParaRPr lang="en-GB" sz="2200" b="1" dirty="0">
                        <a:solidFill>
                          <a:schemeClr val="bg1"/>
                        </a:solidFill>
                      </a:endParaRP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0005"/>
                  </a:ext>
                </a:extLst>
              </a:tr>
              <a:tr h="1088895">
                <a:tc>
                  <a:txBody>
                    <a:bodyPr/>
                    <a:lstStyle/>
                    <a:p>
                      <a:r>
                        <a:rPr lang="en-GB" sz="2200" b="1" dirty="0"/>
                        <a:t>Non-ISA investments</a:t>
                      </a:r>
                    </a:p>
                    <a:p>
                      <a:r>
                        <a:rPr lang="en-GB" sz="2200" b="0" dirty="0"/>
                        <a:t>(Capital withdrawals)</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200" b="0" dirty="0">
                          <a:solidFill>
                            <a:schemeClr val="tx1"/>
                          </a:solidFill>
                        </a:rPr>
                        <a:t>In above</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200" b="0" dirty="0">
                          <a:solidFill>
                            <a:schemeClr val="bg1"/>
                          </a:solidFill>
                        </a:rPr>
                        <a:t>£22,000</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200" b="0" dirty="0">
                          <a:solidFill>
                            <a:schemeClr val="bg1"/>
                          </a:solidFill>
                        </a:rPr>
                        <a:t>The sale will realise capital gains of around £12,300 which</a:t>
                      </a:r>
                      <a:r>
                        <a:rPr lang="en-GB" sz="2200" b="0" baseline="0" dirty="0">
                          <a:solidFill>
                            <a:schemeClr val="bg1"/>
                          </a:solidFill>
                        </a:rPr>
                        <a:t> will be offset against CGT allowance</a:t>
                      </a:r>
                      <a:endParaRPr lang="en-GB" sz="2200" b="0" dirty="0">
                        <a:solidFill>
                          <a:schemeClr val="bg1"/>
                        </a:solidFill>
                      </a:endParaRP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en-US" sz="2200" b="1" dirty="0">
                          <a:solidFill>
                            <a:schemeClr val="bg1"/>
                          </a:solidFill>
                        </a:rPr>
                        <a:t>NIL</a:t>
                      </a:r>
                      <a:endParaRPr lang="en-GB" sz="2200" b="1" dirty="0">
                        <a:solidFill>
                          <a:schemeClr val="bg1"/>
                        </a:solidFill>
                      </a:endParaRP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0006"/>
                  </a:ext>
                </a:extLst>
              </a:tr>
              <a:tr h="854842">
                <a:tc>
                  <a:txBody>
                    <a:bodyPr/>
                    <a:lstStyle/>
                    <a:p>
                      <a:r>
                        <a:rPr lang="en-GB" sz="2200" b="1" dirty="0"/>
                        <a:t>Investment</a:t>
                      </a:r>
                      <a:r>
                        <a:rPr lang="en-GB" sz="2200" b="1" baseline="0" dirty="0"/>
                        <a:t> bond</a:t>
                      </a:r>
                      <a:endParaRPr lang="en-GB" sz="2200" b="1" dirty="0"/>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200" b="0" dirty="0">
                          <a:solidFill>
                            <a:schemeClr val="tx1"/>
                          </a:solidFill>
                        </a:rPr>
                        <a:t>£300,000</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200" b="0" dirty="0">
                          <a:solidFill>
                            <a:schemeClr val="bg1"/>
                          </a:solidFill>
                        </a:rPr>
                        <a:t>£15,000</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200" b="0" dirty="0">
                          <a:solidFill>
                            <a:schemeClr val="bg1"/>
                          </a:solidFill>
                        </a:rPr>
                        <a:t>Tax deferred</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2200" b="1" dirty="0">
                          <a:solidFill>
                            <a:schemeClr val="bg1"/>
                          </a:solidFill>
                        </a:rPr>
                        <a:t>NIL</a:t>
                      </a:r>
                      <a:endParaRPr lang="en-GB" sz="2200" b="1" dirty="0">
                        <a:solidFill>
                          <a:schemeClr val="bg1"/>
                        </a:solidFill>
                      </a:endParaRP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580683166"/>
                  </a:ext>
                </a:extLst>
              </a:tr>
              <a:tr h="798339">
                <a:tc>
                  <a:txBody>
                    <a:bodyPr/>
                    <a:lstStyle/>
                    <a:p>
                      <a:r>
                        <a:rPr lang="en-GB" sz="2200" b="1" dirty="0"/>
                        <a:t>Cash investments</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200" b="0" dirty="0">
                          <a:solidFill>
                            <a:schemeClr val="tx1"/>
                          </a:solidFill>
                        </a:rPr>
                        <a:t>£75,000</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200" b="0" dirty="0">
                          <a:solidFill>
                            <a:schemeClr val="bg1"/>
                          </a:solidFill>
                        </a:rPr>
                        <a:t>£1,000</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200" b="0" dirty="0">
                          <a:solidFill>
                            <a:schemeClr val="bg1"/>
                          </a:solidFill>
                        </a:rPr>
                        <a:t>Offset</a:t>
                      </a:r>
                      <a:r>
                        <a:rPr lang="en-GB" sz="2200" b="0" baseline="0" dirty="0">
                          <a:solidFill>
                            <a:schemeClr val="bg1"/>
                          </a:solidFill>
                        </a:rPr>
                        <a:t> against savings allowance of £1,000</a:t>
                      </a:r>
                      <a:endParaRPr lang="en-GB" sz="2200" b="0" dirty="0">
                        <a:solidFill>
                          <a:schemeClr val="bg1"/>
                        </a:solidFill>
                      </a:endParaRP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US" sz="2200" b="1" dirty="0">
                          <a:solidFill>
                            <a:schemeClr val="bg1"/>
                          </a:solidFill>
                        </a:rPr>
                        <a:t>NIL</a:t>
                      </a:r>
                      <a:endParaRPr lang="en-GB" sz="2200" b="1" dirty="0">
                        <a:solidFill>
                          <a:schemeClr val="bg1"/>
                        </a:solidFill>
                      </a:endParaRP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7"/>
                  </a:ext>
                </a:extLst>
              </a:tr>
              <a:tr h="798339">
                <a:tc>
                  <a:txBody>
                    <a:bodyPr/>
                    <a:lstStyle/>
                    <a:p>
                      <a:r>
                        <a:rPr lang="en-GB" sz="2200" b="1" dirty="0">
                          <a:solidFill>
                            <a:schemeClr val="tx2"/>
                          </a:solidFill>
                        </a:rPr>
                        <a:t>Total</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200" b="1" dirty="0">
                          <a:solidFill>
                            <a:schemeClr val="tx1"/>
                          </a:solidFill>
                        </a:rPr>
                        <a:t>£1,500,000</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200" b="1" dirty="0">
                          <a:solidFill>
                            <a:schemeClr val="bg1"/>
                          </a:solidFill>
                        </a:rPr>
                        <a:t>£70,720</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GB" sz="2200" b="1" dirty="0">
                        <a:solidFill>
                          <a:schemeClr val="bg1"/>
                        </a:solidFill>
                      </a:endParaRP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2200" b="1" dirty="0">
                          <a:solidFill>
                            <a:schemeClr val="bg1"/>
                          </a:solidFill>
                        </a:rPr>
                        <a:t>NIL</a:t>
                      </a:r>
                      <a:endParaRPr lang="en-GB" sz="2200" b="1" dirty="0">
                        <a:solidFill>
                          <a:schemeClr val="bg1"/>
                        </a:solidFill>
                      </a:endParaRP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8"/>
                  </a:ext>
                </a:extLst>
              </a:tr>
            </a:tbl>
          </a:graphicData>
        </a:graphic>
      </p:graphicFrame>
      <p:sp>
        <p:nvSpPr>
          <p:cNvPr id="10" name="TextBox 9">
            <a:extLst>
              <a:ext uri="{FF2B5EF4-FFF2-40B4-BE49-F238E27FC236}">
                <a16:creationId xmlns:a16="http://schemas.microsoft.com/office/drawing/2014/main" id="{7C971DE5-69A7-D7C2-996F-A3D6711E8CA3}"/>
              </a:ext>
            </a:extLst>
          </p:cNvPr>
          <p:cNvSpPr txBox="1"/>
          <p:nvPr/>
        </p:nvSpPr>
        <p:spPr>
          <a:xfrm>
            <a:off x="4579865" y="8850386"/>
            <a:ext cx="2601130" cy="1858000"/>
          </a:xfrm>
          <a:prstGeom prst="rect">
            <a:avLst/>
          </a:prstGeom>
          <a:noFill/>
        </p:spPr>
        <p:txBody>
          <a:bodyPr wrap="none" rtlCol="0">
            <a:noAutofit/>
          </a:bodyPr>
          <a:lstStyle/>
          <a:p>
            <a:endParaRPr lang="en-GB" dirty="0"/>
          </a:p>
        </p:txBody>
      </p:sp>
      <p:sp>
        <p:nvSpPr>
          <p:cNvPr id="13" name="TextBox 12">
            <a:extLst>
              <a:ext uri="{FF2B5EF4-FFF2-40B4-BE49-F238E27FC236}">
                <a16:creationId xmlns:a16="http://schemas.microsoft.com/office/drawing/2014/main" id="{5874DBD6-9FE1-0FCB-C7E7-8E70AB476CE5}"/>
              </a:ext>
            </a:extLst>
          </p:cNvPr>
          <p:cNvSpPr txBox="1"/>
          <p:nvPr/>
        </p:nvSpPr>
        <p:spPr>
          <a:xfrm>
            <a:off x="4723881" y="10146530"/>
            <a:ext cx="2601130" cy="1858000"/>
          </a:xfrm>
          <a:prstGeom prst="rect">
            <a:avLst/>
          </a:prstGeom>
          <a:noFill/>
        </p:spPr>
        <p:txBody>
          <a:bodyPr wrap="none" rtlCol="0">
            <a:noAutofit/>
          </a:bodyPr>
          <a:lstStyle/>
          <a:p>
            <a:endParaRPr lang="en-GB" dirty="0"/>
          </a:p>
        </p:txBody>
      </p:sp>
      <p:sp>
        <p:nvSpPr>
          <p:cNvPr id="17" name="TextBox 16">
            <a:extLst>
              <a:ext uri="{FF2B5EF4-FFF2-40B4-BE49-F238E27FC236}">
                <a16:creationId xmlns:a16="http://schemas.microsoft.com/office/drawing/2014/main" id="{11D45B64-EE24-C262-2769-12B3C0EF160D}"/>
              </a:ext>
            </a:extLst>
          </p:cNvPr>
          <p:cNvSpPr txBox="1"/>
          <p:nvPr/>
        </p:nvSpPr>
        <p:spPr>
          <a:xfrm>
            <a:off x="898987" y="11801719"/>
            <a:ext cx="20766526" cy="523220"/>
          </a:xfrm>
          <a:prstGeom prst="rect">
            <a:avLst/>
          </a:prstGeom>
          <a:noFill/>
        </p:spPr>
        <p:txBody>
          <a:bodyPr wrap="square" lIns="0" rtlCol="0">
            <a:spAutoFit/>
          </a:bodyPr>
          <a:lstStyle/>
          <a:p>
            <a:pPr algn="l"/>
            <a:r>
              <a:rPr lang="en-US" sz="2800" dirty="0">
                <a:solidFill>
                  <a:srgbClr val="333333"/>
                </a:solidFill>
              </a:rPr>
              <a:t>For illustrative purposes only. </a:t>
            </a:r>
            <a:r>
              <a:rPr lang="en-US" sz="2800" dirty="0">
                <a:effectLst/>
                <a:ea typeface="Times New Roman" panose="02020603050405020304" pitchFamily="18" charset="0"/>
                <a:cs typeface="Calibri" panose="020F0502020204030204" pitchFamily="34" charset="0"/>
              </a:rPr>
              <a:t>Tax rates and allowances depend on individual circumstances and are subject to change</a:t>
            </a:r>
            <a:endParaRPr lang="en-US" sz="2800" dirty="0"/>
          </a:p>
        </p:txBody>
      </p:sp>
      <p:pic>
        <p:nvPicPr>
          <p:cNvPr id="18" name="Graphic 17">
            <a:hlinkClick r:id="rId3" action="ppaction://hlinksldjump"/>
            <a:extLst>
              <a:ext uri="{FF2B5EF4-FFF2-40B4-BE49-F238E27FC236}">
                <a16:creationId xmlns:a16="http://schemas.microsoft.com/office/drawing/2014/main" id="{1FBCA8A3-58D9-E7DB-31E4-7FF0F82109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286530" y="0"/>
            <a:ext cx="1210056" cy="1210056"/>
          </a:xfrm>
          <a:prstGeom prst="rect">
            <a:avLst/>
          </a:prstGeom>
        </p:spPr>
      </p:pic>
    </p:spTree>
    <p:extLst>
      <p:ext uri="{BB962C8B-B14F-4D97-AF65-F5344CB8AC3E}">
        <p14:creationId xmlns:p14="http://schemas.microsoft.com/office/powerpoint/2010/main" val="1971122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80B2B-3CDA-8CA9-2BBE-616428AF52E5}"/>
              </a:ext>
            </a:extLst>
          </p:cNvPr>
          <p:cNvSpPr>
            <a:spLocks noGrp="1"/>
          </p:cNvSpPr>
          <p:nvPr>
            <p:ph type="title"/>
          </p:nvPr>
        </p:nvSpPr>
        <p:spPr/>
        <p:txBody>
          <a:bodyPr/>
          <a:lstStyle/>
          <a:p>
            <a:r>
              <a:rPr lang="en-US" dirty="0"/>
              <a:t>Example case study: Mrs Anne Smith (retired)</a:t>
            </a:r>
            <a:endParaRPr lang="en-GB" dirty="0"/>
          </a:p>
        </p:txBody>
      </p:sp>
      <p:sp>
        <p:nvSpPr>
          <p:cNvPr id="3" name="Date Placeholder 2">
            <a:extLst>
              <a:ext uri="{FF2B5EF4-FFF2-40B4-BE49-F238E27FC236}">
                <a16:creationId xmlns:a16="http://schemas.microsoft.com/office/drawing/2014/main" id="{A59C6286-7C90-3ECD-9643-6056CED37084}"/>
              </a:ext>
            </a:extLst>
          </p:cNvPr>
          <p:cNvSpPr>
            <a:spLocks noGrp="1"/>
          </p:cNvSpPr>
          <p:nvPr>
            <p:ph type="dt" sz="half" idx="10"/>
          </p:nvPr>
        </p:nvSpPr>
        <p:spPr/>
        <p:txBody>
          <a:bodyPr/>
          <a:lstStyle/>
          <a:p>
            <a:fld id="{69506CBF-9F5B-4C82-AED5-14CCBFA0A8C6}" type="datetime4">
              <a:rPr lang="en-GB" smtClean="0"/>
              <a:t>31 July 2024</a:t>
            </a:fld>
            <a:endParaRPr lang="de-DE"/>
          </a:p>
        </p:txBody>
      </p:sp>
      <p:sp>
        <p:nvSpPr>
          <p:cNvPr id="5" name="Slide Number Placeholder 4">
            <a:extLst>
              <a:ext uri="{FF2B5EF4-FFF2-40B4-BE49-F238E27FC236}">
                <a16:creationId xmlns:a16="http://schemas.microsoft.com/office/drawing/2014/main" id="{478F07B9-5299-D460-E936-255BD0A21844}"/>
              </a:ext>
            </a:extLst>
          </p:cNvPr>
          <p:cNvSpPr>
            <a:spLocks noGrp="1"/>
          </p:cNvSpPr>
          <p:nvPr>
            <p:ph type="sldNum" sz="quarter" idx="12"/>
          </p:nvPr>
        </p:nvSpPr>
        <p:spPr/>
        <p:txBody>
          <a:bodyPr/>
          <a:lstStyle/>
          <a:p>
            <a:fld id="{4CF15934-3EDC-49D4-8294-13D572B9231D}" type="slidenum">
              <a:rPr lang="de-DE" smtClean="0"/>
              <a:pPr/>
              <a:t>31</a:t>
            </a:fld>
            <a:endParaRPr lang="de-DE"/>
          </a:p>
        </p:txBody>
      </p:sp>
      <p:sp>
        <p:nvSpPr>
          <p:cNvPr id="6" name="Text Placeholder 5">
            <a:extLst>
              <a:ext uri="{FF2B5EF4-FFF2-40B4-BE49-F238E27FC236}">
                <a16:creationId xmlns:a16="http://schemas.microsoft.com/office/drawing/2014/main" id="{2F1568BB-7D39-173F-1101-CE6F7764B9BB}"/>
              </a:ext>
            </a:extLst>
          </p:cNvPr>
          <p:cNvSpPr>
            <a:spLocks noGrp="1"/>
          </p:cNvSpPr>
          <p:nvPr>
            <p:ph type="body" sz="quarter" idx="43"/>
          </p:nvPr>
        </p:nvSpPr>
        <p:spPr/>
        <p:txBody>
          <a:bodyPr/>
          <a:lstStyle/>
          <a:p>
            <a:r>
              <a:rPr lang="en-US" dirty="0"/>
              <a:t>TAX PLANNING CONSIDERATIONS</a:t>
            </a:r>
            <a:endParaRPr lang="en-GB" dirty="0"/>
          </a:p>
        </p:txBody>
      </p:sp>
      <p:sp>
        <p:nvSpPr>
          <p:cNvPr id="7" name="Text Placeholder 6">
            <a:extLst>
              <a:ext uri="{FF2B5EF4-FFF2-40B4-BE49-F238E27FC236}">
                <a16:creationId xmlns:a16="http://schemas.microsoft.com/office/drawing/2014/main" id="{64BB6E95-FA20-9EB8-42FE-173A61039CDD}"/>
              </a:ext>
            </a:extLst>
          </p:cNvPr>
          <p:cNvSpPr>
            <a:spLocks noGrp="1"/>
          </p:cNvSpPr>
          <p:nvPr>
            <p:ph type="body" sz="quarter" idx="14"/>
          </p:nvPr>
        </p:nvSpPr>
        <p:spPr>
          <a:xfrm>
            <a:off x="898987" y="3136657"/>
            <a:ext cx="22609175" cy="628249"/>
          </a:xfrm>
        </p:spPr>
        <p:txBody>
          <a:bodyPr/>
          <a:lstStyle/>
          <a:p>
            <a:r>
              <a:rPr lang="en-GB" dirty="0"/>
              <a:t>INCOME AND CAPITAL 2023/24</a:t>
            </a:r>
          </a:p>
        </p:txBody>
      </p:sp>
      <p:graphicFrame>
        <p:nvGraphicFramePr>
          <p:cNvPr id="8" name="Table 7">
            <a:extLst>
              <a:ext uri="{FF2B5EF4-FFF2-40B4-BE49-F238E27FC236}">
                <a16:creationId xmlns:a16="http://schemas.microsoft.com/office/drawing/2014/main" id="{F96E06CB-259C-CCE2-6F56-CCCD5E6EC8ED}"/>
              </a:ext>
            </a:extLst>
          </p:cNvPr>
          <p:cNvGraphicFramePr>
            <a:graphicFrameLocks noGrp="1"/>
          </p:cNvGraphicFramePr>
          <p:nvPr>
            <p:extLst>
              <p:ext uri="{D42A27DB-BD31-4B8C-83A1-F6EECF244321}">
                <p14:modId xmlns:p14="http://schemas.microsoft.com/office/powerpoint/2010/main" val="4272094413"/>
              </p:ext>
            </p:extLst>
          </p:nvPr>
        </p:nvGraphicFramePr>
        <p:xfrm>
          <a:off x="898988" y="3947270"/>
          <a:ext cx="22479628" cy="7767143"/>
        </p:xfrm>
        <a:graphic>
          <a:graphicData uri="http://schemas.openxmlformats.org/drawingml/2006/table">
            <a:tbl>
              <a:tblPr firstRow="1" bandRow="1">
                <a:effectLst/>
                <a:tableStyleId>{5C22544A-7EE6-4342-B048-85BDC9FD1C3A}</a:tableStyleId>
              </a:tblPr>
              <a:tblGrid>
                <a:gridCol w="6135258">
                  <a:extLst>
                    <a:ext uri="{9D8B030D-6E8A-4147-A177-3AD203B41FA5}">
                      <a16:colId xmlns:a16="http://schemas.microsoft.com/office/drawing/2014/main" val="20000"/>
                    </a:ext>
                  </a:extLst>
                </a:gridCol>
                <a:gridCol w="2647532">
                  <a:extLst>
                    <a:ext uri="{9D8B030D-6E8A-4147-A177-3AD203B41FA5}">
                      <a16:colId xmlns:a16="http://schemas.microsoft.com/office/drawing/2014/main" val="20001"/>
                    </a:ext>
                  </a:extLst>
                </a:gridCol>
                <a:gridCol w="2950968">
                  <a:extLst>
                    <a:ext uri="{9D8B030D-6E8A-4147-A177-3AD203B41FA5}">
                      <a16:colId xmlns:a16="http://schemas.microsoft.com/office/drawing/2014/main" val="20002"/>
                    </a:ext>
                  </a:extLst>
                </a:gridCol>
                <a:gridCol w="9054008">
                  <a:extLst>
                    <a:ext uri="{9D8B030D-6E8A-4147-A177-3AD203B41FA5}">
                      <a16:colId xmlns:a16="http://schemas.microsoft.com/office/drawing/2014/main" val="20003"/>
                    </a:ext>
                  </a:extLst>
                </a:gridCol>
                <a:gridCol w="1691862">
                  <a:extLst>
                    <a:ext uri="{9D8B030D-6E8A-4147-A177-3AD203B41FA5}">
                      <a16:colId xmlns:a16="http://schemas.microsoft.com/office/drawing/2014/main" val="20004"/>
                    </a:ext>
                  </a:extLst>
                </a:gridCol>
              </a:tblGrid>
              <a:tr h="915675">
                <a:tc>
                  <a:txBody>
                    <a:bodyPr/>
                    <a:lstStyle/>
                    <a:p>
                      <a:r>
                        <a:rPr lang="en-GB" sz="2200" b="1" dirty="0">
                          <a:solidFill>
                            <a:schemeClr val="bg1"/>
                          </a:solidFill>
                        </a:rPr>
                        <a:t>Asset</a:t>
                      </a:r>
                      <a:r>
                        <a:rPr lang="en-GB" sz="2200" b="1" baseline="0" dirty="0">
                          <a:solidFill>
                            <a:schemeClr val="bg1"/>
                          </a:solidFill>
                        </a:rPr>
                        <a:t> type / wrapper</a:t>
                      </a:r>
                      <a:endParaRPr lang="en-GB" sz="2200" b="1" dirty="0">
                        <a:solidFill>
                          <a:schemeClr val="bg1"/>
                        </a:solidFill>
                      </a:endParaRPr>
                    </a:p>
                  </a:txBody>
                  <a:tcPr marL="139350" marR="139350" marT="69675" marB="6967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r>
                        <a:rPr lang="en-GB" sz="2200" b="1" dirty="0">
                          <a:solidFill>
                            <a:schemeClr val="bg1"/>
                          </a:solidFill>
                        </a:rPr>
                        <a:t>Total value</a:t>
                      </a:r>
                    </a:p>
                  </a:txBody>
                  <a:tcPr marL="139350" marR="139350" marT="69675" marB="6967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r>
                        <a:rPr lang="en-GB" sz="2200" b="1" dirty="0">
                          <a:solidFill>
                            <a:schemeClr val="bg1"/>
                          </a:solidFill>
                        </a:rPr>
                        <a:t>Drawings</a:t>
                      </a:r>
                    </a:p>
                  </a:txBody>
                  <a:tcPr marL="139350" marR="139350" marT="69675" marB="6967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r>
                        <a:rPr lang="en-GB" sz="2200" b="1" dirty="0">
                          <a:solidFill>
                            <a:schemeClr val="bg1"/>
                          </a:solidFill>
                        </a:rPr>
                        <a:t>Tax treatments</a:t>
                      </a:r>
                    </a:p>
                  </a:txBody>
                  <a:tcPr marL="139350" marR="139350" marT="69675" marB="6967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r>
                        <a:rPr lang="en-GB" sz="2200" b="1" dirty="0">
                          <a:solidFill>
                            <a:schemeClr val="bg1"/>
                          </a:solidFill>
                        </a:rPr>
                        <a:t>Tax paid</a:t>
                      </a:r>
                    </a:p>
                  </a:txBody>
                  <a:tcPr marL="139350" marR="139350" marT="69675" marB="6967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1"/>
                  </a:ext>
                </a:extLst>
              </a:tr>
              <a:tr h="820617">
                <a:tc>
                  <a:txBody>
                    <a:bodyPr/>
                    <a:lstStyle/>
                    <a:p>
                      <a:r>
                        <a:rPr lang="en-GB" sz="2200" b="1" dirty="0"/>
                        <a:t>Pension fund</a:t>
                      </a:r>
                    </a:p>
                    <a:p>
                      <a:r>
                        <a:rPr lang="en-GB" sz="2200" b="0" dirty="0"/>
                        <a:t>(Taxable income withdrawals)</a:t>
                      </a:r>
                    </a:p>
                  </a:txBody>
                  <a:tcPr marL="139350" marR="139350" marT="69675" marB="69675" anchor="ctr">
                    <a:lnL w="12700" cmpd="sng">
                      <a:noFill/>
                    </a:lnL>
                    <a:lnR w="12700" cmpd="sng">
                      <a:noFill/>
                    </a:lnR>
                    <a:lnT w="38100" cmpd="sng">
                      <a:noFill/>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200" b="0" dirty="0">
                          <a:solidFill>
                            <a:schemeClr val="tx1"/>
                          </a:solidFill>
                        </a:rPr>
                        <a:t>£450,000</a:t>
                      </a:r>
                    </a:p>
                  </a:txBody>
                  <a:tcPr marL="139350" marR="139350" marT="69675" marB="69675" anchor="ctr">
                    <a:lnL w="12700" cmpd="sng">
                      <a:noFill/>
                    </a:lnL>
                    <a:lnR w="12700" cmpd="sng">
                      <a:noFill/>
                    </a:lnR>
                    <a:lnT w="38100" cmpd="sng">
                      <a:noFill/>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200" b="0" dirty="0">
                          <a:solidFill>
                            <a:schemeClr val="bg1"/>
                          </a:solidFill>
                        </a:rPr>
                        <a:t>£12,570</a:t>
                      </a:r>
                    </a:p>
                  </a:txBody>
                  <a:tcPr marL="139350" marR="139350" marT="69675" marB="69675" anchor="ctr">
                    <a:lnL w="12700" cmpd="sng">
                      <a:noFill/>
                    </a:lnL>
                    <a:lnR w="12700" cmpd="sng">
                      <a:noFill/>
                    </a:lnR>
                    <a:lnT w="38100" cmpd="sng">
                      <a:noFill/>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GB" sz="2200" b="0" dirty="0">
                          <a:solidFill>
                            <a:schemeClr val="bg1"/>
                          </a:solidFill>
                        </a:rPr>
                        <a:t>Offset against personal allowance of 12,570</a:t>
                      </a:r>
                    </a:p>
                  </a:txBody>
                  <a:tcPr marL="139350" marR="139350" marT="69675" marB="69675" anchor="ctr">
                    <a:lnL w="12700" cmpd="sng">
                      <a:noFill/>
                    </a:lnL>
                    <a:lnR w="12700" cmpd="sng">
                      <a:noFill/>
                    </a:lnR>
                    <a:lnT w="38100" cmpd="sng">
                      <a:noFill/>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GB" sz="2200" b="1" dirty="0">
                          <a:solidFill>
                            <a:schemeClr val="bg1"/>
                          </a:solidFill>
                        </a:rPr>
                        <a:t>NIL</a:t>
                      </a:r>
                    </a:p>
                  </a:txBody>
                  <a:tcPr marL="139350" marR="139350" marT="69675" marB="69675" anchor="ctr">
                    <a:lnL w="12700" cmpd="sng">
                      <a:noFill/>
                    </a:lnL>
                    <a:lnR w="12700" cmpd="sng">
                      <a:noFill/>
                    </a:lnR>
                    <a:lnT w="38100" cmpd="sng">
                      <a:noFill/>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2"/>
                  </a:ext>
                </a:extLst>
              </a:tr>
              <a:tr h="820617">
                <a:tc>
                  <a:txBody>
                    <a:bodyPr/>
                    <a:lstStyle/>
                    <a:p>
                      <a:r>
                        <a:rPr lang="en-GB" sz="2200" b="1" dirty="0"/>
                        <a:t>Pension</a:t>
                      </a:r>
                      <a:r>
                        <a:rPr lang="en-GB" sz="2200" b="1" baseline="0" dirty="0"/>
                        <a:t> tax-free lump sum</a:t>
                      </a:r>
                      <a:endParaRPr lang="en-GB" sz="2200" b="1" dirty="0"/>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200" b="0" dirty="0">
                          <a:solidFill>
                            <a:schemeClr val="tx1"/>
                          </a:solidFill>
                        </a:rPr>
                        <a:t>£150,000</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200" b="0" dirty="0">
                          <a:solidFill>
                            <a:schemeClr val="bg1"/>
                          </a:solidFill>
                        </a:rPr>
                        <a:t>£10,000</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GB" sz="2200" b="0" dirty="0">
                          <a:solidFill>
                            <a:schemeClr val="bg1"/>
                          </a:solidFill>
                        </a:rPr>
                        <a:t>Tax free</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GB" sz="2200" b="1" dirty="0">
                          <a:solidFill>
                            <a:schemeClr val="bg1"/>
                          </a:solidFill>
                        </a:rPr>
                        <a:t>NIL</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3"/>
                  </a:ext>
                </a:extLst>
              </a:tr>
              <a:tr h="817640">
                <a:tc>
                  <a:txBody>
                    <a:bodyPr/>
                    <a:lstStyle/>
                    <a:p>
                      <a:r>
                        <a:rPr lang="en-GB" sz="2200" b="1" dirty="0"/>
                        <a:t>ISA portfolio</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200" b="0" dirty="0">
                          <a:solidFill>
                            <a:schemeClr val="tx1"/>
                          </a:solidFill>
                        </a:rPr>
                        <a:t>£275,000</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200" b="0" dirty="0">
                          <a:solidFill>
                            <a:schemeClr val="bg1"/>
                          </a:solidFill>
                        </a:rPr>
                        <a:t>£8,150</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200" b="0" dirty="0">
                          <a:solidFill>
                            <a:schemeClr val="bg1"/>
                          </a:solidFill>
                        </a:rPr>
                        <a:t>Tax free</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2200" b="1" dirty="0">
                          <a:solidFill>
                            <a:schemeClr val="bg1"/>
                          </a:solidFill>
                        </a:rPr>
                        <a:t>NIL</a:t>
                      </a:r>
                      <a:endParaRPr lang="en-GB" sz="2200" b="1" dirty="0">
                        <a:solidFill>
                          <a:schemeClr val="bg1"/>
                        </a:solidFill>
                      </a:endParaRP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4"/>
                  </a:ext>
                </a:extLst>
              </a:tr>
              <a:tr h="852179">
                <a:tc>
                  <a:txBody>
                    <a:bodyPr/>
                    <a:lstStyle/>
                    <a:p>
                      <a:r>
                        <a:rPr lang="en-GB" sz="2200" b="1" dirty="0"/>
                        <a:t>Non-ISA investments</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200" b="0" dirty="0">
                          <a:solidFill>
                            <a:schemeClr val="tx1"/>
                          </a:solidFill>
                        </a:rPr>
                        <a:t>£250,000</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Wingdings" panose="05000000000000000000" pitchFamily="2" charset="2"/>
                        <a:buNone/>
                      </a:pPr>
                      <a:r>
                        <a:rPr lang="en-GB" sz="2800" b="0" dirty="0">
                          <a:solidFill>
                            <a:schemeClr val="bg1"/>
                          </a:solidFill>
                        </a:rPr>
                        <a:t>£1,000</a:t>
                      </a:r>
                    </a:p>
                  </a:txBody>
                  <a:tcPr marL="137160" marR="137160" marT="68580" marB="68580"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b="0" dirty="0">
                          <a:solidFill>
                            <a:schemeClr val="bg1"/>
                          </a:solidFill>
                        </a:rPr>
                        <a:t>Offset against tax-free</a:t>
                      </a:r>
                      <a:r>
                        <a:rPr lang="en-GB" sz="2800" b="0" baseline="0" dirty="0">
                          <a:solidFill>
                            <a:schemeClr val="bg1"/>
                          </a:solidFill>
                        </a:rPr>
                        <a:t> dividend allowance of £1,000</a:t>
                      </a:r>
                      <a:endParaRPr lang="en-GB" sz="2800" b="0" dirty="0">
                        <a:solidFill>
                          <a:schemeClr val="bg1"/>
                        </a:solidFill>
                      </a:endParaRPr>
                    </a:p>
                  </a:txBody>
                  <a:tcPr marL="137160" marR="137160" marT="68580" marB="68580"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en-GB" sz="2200" b="1" dirty="0">
                          <a:solidFill>
                            <a:schemeClr val="bg2"/>
                          </a:solidFill>
                        </a:rPr>
                        <a:t>NIL</a:t>
                      </a:r>
                    </a:p>
                  </a:txBody>
                  <a:tcPr marL="137160" marR="137160" marT="68580" marB="68580"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0005"/>
                  </a:ext>
                </a:extLst>
              </a:tr>
              <a:tr h="1088895">
                <a:tc>
                  <a:txBody>
                    <a:bodyPr/>
                    <a:lstStyle/>
                    <a:p>
                      <a:r>
                        <a:rPr lang="en-GB" sz="2200" b="1" dirty="0"/>
                        <a:t>Non-ISA investments</a:t>
                      </a:r>
                    </a:p>
                    <a:p>
                      <a:r>
                        <a:rPr lang="en-GB" sz="2200" b="0" dirty="0"/>
                        <a:t>(Capital withdrawals)</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200" b="0" dirty="0">
                          <a:solidFill>
                            <a:schemeClr val="tx1"/>
                          </a:solidFill>
                        </a:rPr>
                        <a:t>In above</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800" b="0" dirty="0">
                          <a:solidFill>
                            <a:schemeClr val="bg1"/>
                          </a:solidFill>
                        </a:rPr>
                        <a:t>£10,730</a:t>
                      </a:r>
                    </a:p>
                  </a:txBody>
                  <a:tcPr marL="137160" marR="137160" marT="68580" marB="68580"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b="0" dirty="0">
                          <a:solidFill>
                            <a:schemeClr val="bg1"/>
                          </a:solidFill>
                        </a:rPr>
                        <a:t>The sale will realise capital gains of around £6,000 which</a:t>
                      </a:r>
                      <a:r>
                        <a:rPr lang="en-GB" sz="2800" b="0" baseline="0" dirty="0">
                          <a:solidFill>
                            <a:schemeClr val="bg1"/>
                          </a:solidFill>
                        </a:rPr>
                        <a:t> will be offset against CGT allowance</a:t>
                      </a:r>
                      <a:endParaRPr lang="en-GB" sz="2800" b="0" dirty="0">
                        <a:solidFill>
                          <a:schemeClr val="bg1"/>
                        </a:solidFill>
                      </a:endParaRPr>
                    </a:p>
                  </a:txBody>
                  <a:tcPr marL="137160" marR="137160" marT="68580" marB="68580"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en-GB" sz="2200" b="1" dirty="0">
                          <a:solidFill>
                            <a:schemeClr val="bg2"/>
                          </a:solidFill>
                        </a:rPr>
                        <a:t>NIL</a:t>
                      </a:r>
                    </a:p>
                  </a:txBody>
                  <a:tcPr marL="137160" marR="137160" marT="68580" marB="68580"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0006"/>
                  </a:ext>
                </a:extLst>
              </a:tr>
              <a:tr h="854842">
                <a:tc>
                  <a:txBody>
                    <a:bodyPr/>
                    <a:lstStyle/>
                    <a:p>
                      <a:r>
                        <a:rPr lang="en-GB" sz="2200" b="1" dirty="0"/>
                        <a:t>Investment</a:t>
                      </a:r>
                      <a:r>
                        <a:rPr lang="en-GB" sz="2200" b="1" baseline="0" dirty="0"/>
                        <a:t> bond</a:t>
                      </a:r>
                      <a:endParaRPr lang="en-GB" sz="2200" b="1" dirty="0"/>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200" b="0" dirty="0">
                          <a:solidFill>
                            <a:schemeClr val="tx1"/>
                          </a:solidFill>
                        </a:rPr>
                        <a:t>£300,000</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200" b="0" dirty="0">
                          <a:solidFill>
                            <a:schemeClr val="bg1"/>
                          </a:solidFill>
                        </a:rPr>
                        <a:t>£15,000</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200" b="0" dirty="0">
                          <a:solidFill>
                            <a:schemeClr val="bg1"/>
                          </a:solidFill>
                        </a:rPr>
                        <a:t>Tax deferred</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2200" b="1" dirty="0">
                          <a:solidFill>
                            <a:schemeClr val="bg1"/>
                          </a:solidFill>
                        </a:rPr>
                        <a:t>NIL</a:t>
                      </a:r>
                      <a:endParaRPr lang="en-GB" sz="2200" b="1" dirty="0">
                        <a:solidFill>
                          <a:schemeClr val="bg1"/>
                        </a:solidFill>
                      </a:endParaRP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580683166"/>
                  </a:ext>
                </a:extLst>
              </a:tr>
              <a:tr h="798339">
                <a:tc>
                  <a:txBody>
                    <a:bodyPr/>
                    <a:lstStyle/>
                    <a:p>
                      <a:r>
                        <a:rPr lang="en-GB" sz="2200" b="1" dirty="0"/>
                        <a:t>Cash investments</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200" b="0" dirty="0">
                          <a:solidFill>
                            <a:schemeClr val="tx1"/>
                          </a:solidFill>
                        </a:rPr>
                        <a:t>£75,000</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200" b="0" dirty="0">
                          <a:solidFill>
                            <a:schemeClr val="bg1"/>
                          </a:solidFill>
                        </a:rPr>
                        <a:t>£1,000</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200" b="0" dirty="0">
                          <a:solidFill>
                            <a:schemeClr val="bg1"/>
                          </a:solidFill>
                        </a:rPr>
                        <a:t>Offset</a:t>
                      </a:r>
                      <a:r>
                        <a:rPr lang="en-GB" sz="2200" b="0" baseline="0" dirty="0">
                          <a:solidFill>
                            <a:schemeClr val="bg1"/>
                          </a:solidFill>
                        </a:rPr>
                        <a:t> against savings allowance of £1,000</a:t>
                      </a:r>
                      <a:endParaRPr lang="en-GB" sz="2200" b="0" dirty="0">
                        <a:solidFill>
                          <a:schemeClr val="bg1"/>
                        </a:solidFill>
                      </a:endParaRP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US" sz="2200" b="1" dirty="0">
                          <a:solidFill>
                            <a:schemeClr val="bg1"/>
                          </a:solidFill>
                        </a:rPr>
                        <a:t>NIL</a:t>
                      </a:r>
                      <a:endParaRPr lang="en-GB" sz="2200" b="1" dirty="0">
                        <a:solidFill>
                          <a:schemeClr val="bg1"/>
                        </a:solidFill>
                      </a:endParaRP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7"/>
                  </a:ext>
                </a:extLst>
              </a:tr>
              <a:tr h="798339">
                <a:tc>
                  <a:txBody>
                    <a:bodyPr/>
                    <a:lstStyle/>
                    <a:p>
                      <a:r>
                        <a:rPr lang="en-GB" sz="2200" b="1" dirty="0">
                          <a:solidFill>
                            <a:schemeClr val="tx2"/>
                          </a:solidFill>
                        </a:rPr>
                        <a:t>Total</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200" b="1" dirty="0">
                          <a:solidFill>
                            <a:schemeClr val="tx1"/>
                          </a:solidFill>
                        </a:rPr>
                        <a:t>£1,500,000</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800" b="1" dirty="0">
                          <a:solidFill>
                            <a:schemeClr val="bg1"/>
                          </a:solidFill>
                        </a:rPr>
                        <a:t>£58,450</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GB" sz="2200" b="1" dirty="0">
                        <a:solidFill>
                          <a:schemeClr val="bg1"/>
                        </a:solidFill>
                      </a:endParaRP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2200" b="1" dirty="0">
                          <a:solidFill>
                            <a:schemeClr val="bg1"/>
                          </a:solidFill>
                        </a:rPr>
                        <a:t>NIL</a:t>
                      </a:r>
                      <a:endParaRPr lang="en-GB" sz="2200" b="1" dirty="0">
                        <a:solidFill>
                          <a:schemeClr val="bg1"/>
                        </a:solidFill>
                      </a:endParaRP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8"/>
                  </a:ext>
                </a:extLst>
              </a:tr>
            </a:tbl>
          </a:graphicData>
        </a:graphic>
      </p:graphicFrame>
      <p:sp>
        <p:nvSpPr>
          <p:cNvPr id="10" name="TextBox 9">
            <a:extLst>
              <a:ext uri="{FF2B5EF4-FFF2-40B4-BE49-F238E27FC236}">
                <a16:creationId xmlns:a16="http://schemas.microsoft.com/office/drawing/2014/main" id="{7C971DE5-69A7-D7C2-996F-A3D6711E8CA3}"/>
              </a:ext>
            </a:extLst>
          </p:cNvPr>
          <p:cNvSpPr txBox="1"/>
          <p:nvPr/>
        </p:nvSpPr>
        <p:spPr>
          <a:xfrm>
            <a:off x="4579865" y="8850386"/>
            <a:ext cx="2601130" cy="1858000"/>
          </a:xfrm>
          <a:prstGeom prst="rect">
            <a:avLst/>
          </a:prstGeom>
          <a:noFill/>
        </p:spPr>
        <p:txBody>
          <a:bodyPr wrap="none" rtlCol="0">
            <a:noAutofit/>
          </a:bodyPr>
          <a:lstStyle/>
          <a:p>
            <a:endParaRPr lang="en-GB" dirty="0"/>
          </a:p>
        </p:txBody>
      </p:sp>
      <p:sp>
        <p:nvSpPr>
          <p:cNvPr id="13" name="TextBox 12">
            <a:extLst>
              <a:ext uri="{FF2B5EF4-FFF2-40B4-BE49-F238E27FC236}">
                <a16:creationId xmlns:a16="http://schemas.microsoft.com/office/drawing/2014/main" id="{5874DBD6-9FE1-0FCB-C7E7-8E70AB476CE5}"/>
              </a:ext>
            </a:extLst>
          </p:cNvPr>
          <p:cNvSpPr txBox="1"/>
          <p:nvPr/>
        </p:nvSpPr>
        <p:spPr>
          <a:xfrm>
            <a:off x="4723881" y="10146530"/>
            <a:ext cx="2601130" cy="1858000"/>
          </a:xfrm>
          <a:prstGeom prst="rect">
            <a:avLst/>
          </a:prstGeom>
          <a:noFill/>
        </p:spPr>
        <p:txBody>
          <a:bodyPr wrap="none" rtlCol="0">
            <a:noAutofit/>
          </a:bodyPr>
          <a:lstStyle/>
          <a:p>
            <a:endParaRPr lang="en-GB" dirty="0"/>
          </a:p>
        </p:txBody>
      </p:sp>
      <p:sp>
        <p:nvSpPr>
          <p:cNvPr id="17" name="TextBox 16">
            <a:extLst>
              <a:ext uri="{FF2B5EF4-FFF2-40B4-BE49-F238E27FC236}">
                <a16:creationId xmlns:a16="http://schemas.microsoft.com/office/drawing/2014/main" id="{11D45B64-EE24-C262-2769-12B3C0EF160D}"/>
              </a:ext>
            </a:extLst>
          </p:cNvPr>
          <p:cNvSpPr txBox="1"/>
          <p:nvPr/>
        </p:nvSpPr>
        <p:spPr>
          <a:xfrm>
            <a:off x="898987" y="11801719"/>
            <a:ext cx="20766526" cy="523220"/>
          </a:xfrm>
          <a:prstGeom prst="rect">
            <a:avLst/>
          </a:prstGeom>
          <a:noFill/>
        </p:spPr>
        <p:txBody>
          <a:bodyPr wrap="square" lIns="0" rtlCol="0">
            <a:spAutoFit/>
          </a:bodyPr>
          <a:lstStyle/>
          <a:p>
            <a:pPr algn="l"/>
            <a:r>
              <a:rPr lang="en-US" sz="2800" dirty="0">
                <a:solidFill>
                  <a:srgbClr val="333333"/>
                </a:solidFill>
              </a:rPr>
              <a:t>For illustrative purposes only. </a:t>
            </a:r>
            <a:r>
              <a:rPr lang="en-US" sz="2800" dirty="0">
                <a:effectLst/>
                <a:ea typeface="Times New Roman" panose="02020603050405020304" pitchFamily="18" charset="0"/>
                <a:cs typeface="Calibri" panose="020F0502020204030204" pitchFamily="34" charset="0"/>
              </a:rPr>
              <a:t>Tax rates and allowances depend on individual circumstances and are subject to change</a:t>
            </a:r>
            <a:endParaRPr lang="en-US" sz="2800" dirty="0"/>
          </a:p>
        </p:txBody>
      </p:sp>
      <p:pic>
        <p:nvPicPr>
          <p:cNvPr id="18" name="Graphic 17">
            <a:hlinkClick r:id="rId3" action="ppaction://hlinksldjump"/>
            <a:extLst>
              <a:ext uri="{FF2B5EF4-FFF2-40B4-BE49-F238E27FC236}">
                <a16:creationId xmlns:a16="http://schemas.microsoft.com/office/drawing/2014/main" id="{1FBCA8A3-58D9-E7DB-31E4-7FF0F82109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286530" y="0"/>
            <a:ext cx="1210056" cy="1210056"/>
          </a:xfrm>
          <a:prstGeom prst="rect">
            <a:avLst/>
          </a:prstGeom>
        </p:spPr>
      </p:pic>
    </p:spTree>
    <p:extLst>
      <p:ext uri="{BB962C8B-B14F-4D97-AF65-F5344CB8AC3E}">
        <p14:creationId xmlns:p14="http://schemas.microsoft.com/office/powerpoint/2010/main" val="24064828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80B2B-3CDA-8CA9-2BBE-616428AF52E5}"/>
              </a:ext>
            </a:extLst>
          </p:cNvPr>
          <p:cNvSpPr>
            <a:spLocks noGrp="1"/>
          </p:cNvSpPr>
          <p:nvPr>
            <p:ph type="title"/>
          </p:nvPr>
        </p:nvSpPr>
        <p:spPr/>
        <p:txBody>
          <a:bodyPr/>
          <a:lstStyle/>
          <a:p>
            <a:r>
              <a:rPr lang="en-US" dirty="0"/>
              <a:t>Example case study: Mrs Anne Smith (retired)</a:t>
            </a:r>
            <a:endParaRPr lang="en-GB" dirty="0"/>
          </a:p>
        </p:txBody>
      </p:sp>
      <p:sp>
        <p:nvSpPr>
          <p:cNvPr id="3" name="Date Placeholder 2">
            <a:extLst>
              <a:ext uri="{FF2B5EF4-FFF2-40B4-BE49-F238E27FC236}">
                <a16:creationId xmlns:a16="http://schemas.microsoft.com/office/drawing/2014/main" id="{A59C6286-7C90-3ECD-9643-6056CED37084}"/>
              </a:ext>
            </a:extLst>
          </p:cNvPr>
          <p:cNvSpPr>
            <a:spLocks noGrp="1"/>
          </p:cNvSpPr>
          <p:nvPr>
            <p:ph type="dt" sz="half" idx="10"/>
          </p:nvPr>
        </p:nvSpPr>
        <p:spPr/>
        <p:txBody>
          <a:bodyPr/>
          <a:lstStyle/>
          <a:p>
            <a:fld id="{69506CBF-9F5B-4C82-AED5-14CCBFA0A8C6}" type="datetime4">
              <a:rPr lang="en-GB" smtClean="0"/>
              <a:t>31 July 2024</a:t>
            </a:fld>
            <a:endParaRPr lang="de-DE"/>
          </a:p>
        </p:txBody>
      </p:sp>
      <p:sp>
        <p:nvSpPr>
          <p:cNvPr id="5" name="Slide Number Placeholder 4">
            <a:extLst>
              <a:ext uri="{FF2B5EF4-FFF2-40B4-BE49-F238E27FC236}">
                <a16:creationId xmlns:a16="http://schemas.microsoft.com/office/drawing/2014/main" id="{478F07B9-5299-D460-E936-255BD0A21844}"/>
              </a:ext>
            </a:extLst>
          </p:cNvPr>
          <p:cNvSpPr>
            <a:spLocks noGrp="1"/>
          </p:cNvSpPr>
          <p:nvPr>
            <p:ph type="sldNum" sz="quarter" idx="12"/>
          </p:nvPr>
        </p:nvSpPr>
        <p:spPr/>
        <p:txBody>
          <a:bodyPr/>
          <a:lstStyle/>
          <a:p>
            <a:fld id="{4CF15934-3EDC-49D4-8294-13D572B9231D}" type="slidenum">
              <a:rPr lang="de-DE" smtClean="0"/>
              <a:pPr/>
              <a:t>32</a:t>
            </a:fld>
            <a:endParaRPr lang="de-DE"/>
          </a:p>
        </p:txBody>
      </p:sp>
      <p:sp>
        <p:nvSpPr>
          <p:cNvPr id="6" name="Text Placeholder 5">
            <a:extLst>
              <a:ext uri="{FF2B5EF4-FFF2-40B4-BE49-F238E27FC236}">
                <a16:creationId xmlns:a16="http://schemas.microsoft.com/office/drawing/2014/main" id="{2F1568BB-7D39-173F-1101-CE6F7764B9BB}"/>
              </a:ext>
            </a:extLst>
          </p:cNvPr>
          <p:cNvSpPr>
            <a:spLocks noGrp="1"/>
          </p:cNvSpPr>
          <p:nvPr>
            <p:ph type="body" sz="quarter" idx="43"/>
          </p:nvPr>
        </p:nvSpPr>
        <p:spPr/>
        <p:txBody>
          <a:bodyPr/>
          <a:lstStyle/>
          <a:p>
            <a:r>
              <a:rPr lang="en-US" dirty="0"/>
              <a:t>TAX PLANNING CONSIDERATIONS</a:t>
            </a:r>
            <a:endParaRPr lang="en-GB" dirty="0"/>
          </a:p>
        </p:txBody>
      </p:sp>
      <p:sp>
        <p:nvSpPr>
          <p:cNvPr id="7" name="Text Placeholder 6">
            <a:extLst>
              <a:ext uri="{FF2B5EF4-FFF2-40B4-BE49-F238E27FC236}">
                <a16:creationId xmlns:a16="http://schemas.microsoft.com/office/drawing/2014/main" id="{64BB6E95-FA20-9EB8-42FE-173A61039CDD}"/>
              </a:ext>
            </a:extLst>
          </p:cNvPr>
          <p:cNvSpPr>
            <a:spLocks noGrp="1"/>
          </p:cNvSpPr>
          <p:nvPr>
            <p:ph type="body" sz="quarter" idx="14"/>
          </p:nvPr>
        </p:nvSpPr>
        <p:spPr>
          <a:xfrm>
            <a:off x="898987" y="3136657"/>
            <a:ext cx="22609175" cy="628249"/>
          </a:xfrm>
        </p:spPr>
        <p:txBody>
          <a:bodyPr/>
          <a:lstStyle/>
          <a:p>
            <a:r>
              <a:rPr lang="en-GB" dirty="0"/>
              <a:t>INCOME AND CAPITAL 2024/25</a:t>
            </a:r>
          </a:p>
        </p:txBody>
      </p:sp>
      <p:graphicFrame>
        <p:nvGraphicFramePr>
          <p:cNvPr id="8" name="Table 7">
            <a:extLst>
              <a:ext uri="{FF2B5EF4-FFF2-40B4-BE49-F238E27FC236}">
                <a16:creationId xmlns:a16="http://schemas.microsoft.com/office/drawing/2014/main" id="{F96E06CB-259C-CCE2-6F56-CCCD5E6EC8ED}"/>
              </a:ext>
            </a:extLst>
          </p:cNvPr>
          <p:cNvGraphicFramePr>
            <a:graphicFrameLocks noGrp="1"/>
          </p:cNvGraphicFramePr>
          <p:nvPr>
            <p:extLst>
              <p:ext uri="{D42A27DB-BD31-4B8C-83A1-F6EECF244321}">
                <p14:modId xmlns:p14="http://schemas.microsoft.com/office/powerpoint/2010/main" val="2669633616"/>
              </p:ext>
            </p:extLst>
          </p:nvPr>
        </p:nvGraphicFramePr>
        <p:xfrm>
          <a:off x="898988" y="3947270"/>
          <a:ext cx="22479628" cy="7767143"/>
        </p:xfrm>
        <a:graphic>
          <a:graphicData uri="http://schemas.openxmlformats.org/drawingml/2006/table">
            <a:tbl>
              <a:tblPr firstRow="1" bandRow="1">
                <a:effectLst/>
                <a:tableStyleId>{5C22544A-7EE6-4342-B048-85BDC9FD1C3A}</a:tableStyleId>
              </a:tblPr>
              <a:tblGrid>
                <a:gridCol w="6135258">
                  <a:extLst>
                    <a:ext uri="{9D8B030D-6E8A-4147-A177-3AD203B41FA5}">
                      <a16:colId xmlns:a16="http://schemas.microsoft.com/office/drawing/2014/main" val="20000"/>
                    </a:ext>
                  </a:extLst>
                </a:gridCol>
                <a:gridCol w="2647532">
                  <a:extLst>
                    <a:ext uri="{9D8B030D-6E8A-4147-A177-3AD203B41FA5}">
                      <a16:colId xmlns:a16="http://schemas.microsoft.com/office/drawing/2014/main" val="20001"/>
                    </a:ext>
                  </a:extLst>
                </a:gridCol>
                <a:gridCol w="2950968">
                  <a:extLst>
                    <a:ext uri="{9D8B030D-6E8A-4147-A177-3AD203B41FA5}">
                      <a16:colId xmlns:a16="http://schemas.microsoft.com/office/drawing/2014/main" val="20002"/>
                    </a:ext>
                  </a:extLst>
                </a:gridCol>
                <a:gridCol w="9054008">
                  <a:extLst>
                    <a:ext uri="{9D8B030D-6E8A-4147-A177-3AD203B41FA5}">
                      <a16:colId xmlns:a16="http://schemas.microsoft.com/office/drawing/2014/main" val="20003"/>
                    </a:ext>
                  </a:extLst>
                </a:gridCol>
                <a:gridCol w="1691862">
                  <a:extLst>
                    <a:ext uri="{9D8B030D-6E8A-4147-A177-3AD203B41FA5}">
                      <a16:colId xmlns:a16="http://schemas.microsoft.com/office/drawing/2014/main" val="20004"/>
                    </a:ext>
                  </a:extLst>
                </a:gridCol>
              </a:tblGrid>
              <a:tr h="915675">
                <a:tc>
                  <a:txBody>
                    <a:bodyPr/>
                    <a:lstStyle/>
                    <a:p>
                      <a:r>
                        <a:rPr lang="en-GB" sz="2200" b="1" dirty="0">
                          <a:solidFill>
                            <a:schemeClr val="bg1"/>
                          </a:solidFill>
                        </a:rPr>
                        <a:t>Asset</a:t>
                      </a:r>
                      <a:r>
                        <a:rPr lang="en-GB" sz="2200" b="1" baseline="0" dirty="0">
                          <a:solidFill>
                            <a:schemeClr val="bg1"/>
                          </a:solidFill>
                        </a:rPr>
                        <a:t> type / wrapper</a:t>
                      </a:r>
                      <a:endParaRPr lang="en-GB" sz="2200" b="1" dirty="0">
                        <a:solidFill>
                          <a:schemeClr val="bg1"/>
                        </a:solidFill>
                      </a:endParaRPr>
                    </a:p>
                  </a:txBody>
                  <a:tcPr marL="139350" marR="139350" marT="69675" marB="6967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r>
                        <a:rPr lang="en-GB" sz="2200" b="1" dirty="0">
                          <a:solidFill>
                            <a:schemeClr val="bg1"/>
                          </a:solidFill>
                        </a:rPr>
                        <a:t>Total value</a:t>
                      </a:r>
                    </a:p>
                  </a:txBody>
                  <a:tcPr marL="139350" marR="139350" marT="69675" marB="6967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r>
                        <a:rPr lang="en-GB" sz="2200" b="1" dirty="0">
                          <a:solidFill>
                            <a:schemeClr val="bg1"/>
                          </a:solidFill>
                        </a:rPr>
                        <a:t>Drawings</a:t>
                      </a:r>
                    </a:p>
                  </a:txBody>
                  <a:tcPr marL="139350" marR="139350" marT="69675" marB="6967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r>
                        <a:rPr lang="en-GB" sz="2200" b="1" dirty="0">
                          <a:solidFill>
                            <a:schemeClr val="bg1"/>
                          </a:solidFill>
                        </a:rPr>
                        <a:t>Tax treatments</a:t>
                      </a:r>
                    </a:p>
                  </a:txBody>
                  <a:tcPr marL="139350" marR="139350" marT="69675" marB="6967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r>
                        <a:rPr lang="en-GB" sz="2200" b="1" dirty="0">
                          <a:solidFill>
                            <a:schemeClr val="bg1"/>
                          </a:solidFill>
                        </a:rPr>
                        <a:t>Tax paid</a:t>
                      </a:r>
                    </a:p>
                  </a:txBody>
                  <a:tcPr marL="139350" marR="139350" marT="69675" marB="6967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1"/>
                  </a:ext>
                </a:extLst>
              </a:tr>
              <a:tr h="820617">
                <a:tc>
                  <a:txBody>
                    <a:bodyPr/>
                    <a:lstStyle/>
                    <a:p>
                      <a:r>
                        <a:rPr lang="en-GB" sz="2200" b="1" dirty="0"/>
                        <a:t>Pension fund</a:t>
                      </a:r>
                    </a:p>
                    <a:p>
                      <a:r>
                        <a:rPr lang="en-GB" sz="2200" b="0" dirty="0"/>
                        <a:t>(Taxable income withdrawals)</a:t>
                      </a:r>
                    </a:p>
                  </a:txBody>
                  <a:tcPr marL="139350" marR="139350" marT="69675" marB="69675" anchor="ctr">
                    <a:lnL w="12700" cmpd="sng">
                      <a:noFill/>
                    </a:lnL>
                    <a:lnR w="12700" cmpd="sng">
                      <a:noFill/>
                    </a:lnR>
                    <a:lnT w="38100" cmpd="sng">
                      <a:noFill/>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200" b="0" dirty="0">
                          <a:solidFill>
                            <a:schemeClr val="tx1"/>
                          </a:solidFill>
                        </a:rPr>
                        <a:t>£450,000</a:t>
                      </a:r>
                    </a:p>
                  </a:txBody>
                  <a:tcPr marL="139350" marR="139350" marT="69675" marB="69675" anchor="ctr">
                    <a:lnL w="12700" cmpd="sng">
                      <a:noFill/>
                    </a:lnL>
                    <a:lnR w="12700" cmpd="sng">
                      <a:noFill/>
                    </a:lnR>
                    <a:lnT w="38100" cmpd="sng">
                      <a:noFill/>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200" b="0" dirty="0">
                          <a:solidFill>
                            <a:schemeClr val="bg1"/>
                          </a:solidFill>
                        </a:rPr>
                        <a:t>£12,570</a:t>
                      </a:r>
                    </a:p>
                  </a:txBody>
                  <a:tcPr marL="139350" marR="139350" marT="69675" marB="69675" anchor="ctr">
                    <a:lnL w="12700" cmpd="sng">
                      <a:noFill/>
                    </a:lnL>
                    <a:lnR w="12700" cmpd="sng">
                      <a:noFill/>
                    </a:lnR>
                    <a:lnT w="38100" cmpd="sng">
                      <a:noFill/>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GB" sz="2200" b="0" dirty="0">
                          <a:solidFill>
                            <a:schemeClr val="bg1"/>
                          </a:solidFill>
                        </a:rPr>
                        <a:t>Offset against personal allowance of 12,570</a:t>
                      </a:r>
                    </a:p>
                  </a:txBody>
                  <a:tcPr marL="139350" marR="139350" marT="69675" marB="69675" anchor="ctr">
                    <a:lnL w="12700" cmpd="sng">
                      <a:noFill/>
                    </a:lnL>
                    <a:lnR w="12700" cmpd="sng">
                      <a:noFill/>
                    </a:lnR>
                    <a:lnT w="38100" cmpd="sng">
                      <a:noFill/>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GB" sz="2200" b="1" dirty="0">
                          <a:solidFill>
                            <a:schemeClr val="bg1"/>
                          </a:solidFill>
                        </a:rPr>
                        <a:t>NIL</a:t>
                      </a:r>
                    </a:p>
                  </a:txBody>
                  <a:tcPr marL="139350" marR="139350" marT="69675" marB="69675" anchor="ctr">
                    <a:lnL w="12700" cmpd="sng">
                      <a:noFill/>
                    </a:lnL>
                    <a:lnR w="12700" cmpd="sng">
                      <a:noFill/>
                    </a:lnR>
                    <a:lnT w="38100" cmpd="sng">
                      <a:noFill/>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2"/>
                  </a:ext>
                </a:extLst>
              </a:tr>
              <a:tr h="820617">
                <a:tc>
                  <a:txBody>
                    <a:bodyPr/>
                    <a:lstStyle/>
                    <a:p>
                      <a:r>
                        <a:rPr lang="en-GB" sz="2200" b="1" dirty="0"/>
                        <a:t>Pension</a:t>
                      </a:r>
                      <a:r>
                        <a:rPr lang="en-GB" sz="2200" b="1" baseline="0" dirty="0"/>
                        <a:t> tax-free lump sum</a:t>
                      </a:r>
                      <a:endParaRPr lang="en-GB" sz="2200" b="1" dirty="0"/>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200" b="0" dirty="0">
                          <a:solidFill>
                            <a:schemeClr val="tx1"/>
                          </a:solidFill>
                        </a:rPr>
                        <a:t>£150,000</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200" b="0" dirty="0">
                          <a:solidFill>
                            <a:schemeClr val="bg1"/>
                          </a:solidFill>
                        </a:rPr>
                        <a:t>£10,000</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GB" sz="2200" b="0" dirty="0">
                          <a:solidFill>
                            <a:schemeClr val="bg1"/>
                          </a:solidFill>
                        </a:rPr>
                        <a:t>Tax free</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GB" sz="2200" b="1" dirty="0">
                          <a:solidFill>
                            <a:schemeClr val="bg1"/>
                          </a:solidFill>
                        </a:rPr>
                        <a:t>NIL</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3"/>
                  </a:ext>
                </a:extLst>
              </a:tr>
              <a:tr h="817640">
                <a:tc>
                  <a:txBody>
                    <a:bodyPr/>
                    <a:lstStyle/>
                    <a:p>
                      <a:r>
                        <a:rPr lang="en-GB" sz="2200" b="1" dirty="0"/>
                        <a:t>ISA portfolio</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200" b="0" dirty="0">
                          <a:solidFill>
                            <a:schemeClr val="tx1"/>
                          </a:solidFill>
                        </a:rPr>
                        <a:t>£275,000</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200" b="0" dirty="0">
                          <a:solidFill>
                            <a:schemeClr val="bg1"/>
                          </a:solidFill>
                        </a:rPr>
                        <a:t>£8,150</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200" b="0" dirty="0">
                          <a:solidFill>
                            <a:schemeClr val="bg1"/>
                          </a:solidFill>
                        </a:rPr>
                        <a:t>Tax free</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2200" b="1" dirty="0">
                          <a:solidFill>
                            <a:schemeClr val="bg1"/>
                          </a:solidFill>
                        </a:rPr>
                        <a:t>NIL</a:t>
                      </a:r>
                      <a:endParaRPr lang="en-GB" sz="2200" b="1" dirty="0">
                        <a:solidFill>
                          <a:schemeClr val="bg1"/>
                        </a:solidFill>
                      </a:endParaRP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4"/>
                  </a:ext>
                </a:extLst>
              </a:tr>
              <a:tr h="852179">
                <a:tc>
                  <a:txBody>
                    <a:bodyPr/>
                    <a:lstStyle/>
                    <a:p>
                      <a:r>
                        <a:rPr lang="en-GB" sz="2200" b="1" dirty="0"/>
                        <a:t>Non-ISA investments</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200" b="0" dirty="0">
                          <a:solidFill>
                            <a:schemeClr val="tx1"/>
                          </a:solidFill>
                        </a:rPr>
                        <a:t>£250,000</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800" b="0" dirty="0">
                          <a:solidFill>
                            <a:schemeClr val="bg1"/>
                          </a:solidFill>
                        </a:rPr>
                        <a:t>£500</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800" b="0" dirty="0">
                          <a:solidFill>
                            <a:schemeClr val="bg1"/>
                          </a:solidFill>
                        </a:rPr>
                        <a:t>Offset against tax-free</a:t>
                      </a:r>
                      <a:r>
                        <a:rPr lang="en-GB" sz="2800" b="0" baseline="0" dirty="0">
                          <a:solidFill>
                            <a:schemeClr val="bg1"/>
                          </a:solidFill>
                        </a:rPr>
                        <a:t> dividend allowance of £500</a:t>
                      </a:r>
                      <a:endParaRPr lang="en-GB" sz="2800" b="0" dirty="0">
                        <a:solidFill>
                          <a:schemeClr val="bg1"/>
                        </a:solidFill>
                      </a:endParaRP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en-US" sz="2200" b="1" dirty="0">
                          <a:solidFill>
                            <a:schemeClr val="bg1"/>
                          </a:solidFill>
                        </a:rPr>
                        <a:t>NIL</a:t>
                      </a:r>
                      <a:endParaRPr lang="en-GB" sz="2200" b="1" dirty="0">
                        <a:solidFill>
                          <a:schemeClr val="bg1"/>
                        </a:solidFill>
                      </a:endParaRP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0005"/>
                  </a:ext>
                </a:extLst>
              </a:tr>
              <a:tr h="1088895">
                <a:tc>
                  <a:txBody>
                    <a:bodyPr/>
                    <a:lstStyle/>
                    <a:p>
                      <a:r>
                        <a:rPr lang="en-GB" sz="2200" b="1" dirty="0"/>
                        <a:t>Non-ISA investments</a:t>
                      </a:r>
                    </a:p>
                    <a:p>
                      <a:r>
                        <a:rPr lang="en-GB" sz="2200" b="0" dirty="0"/>
                        <a:t>(Capital withdrawals)</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200" b="0" dirty="0">
                          <a:solidFill>
                            <a:schemeClr val="tx1"/>
                          </a:solidFill>
                        </a:rPr>
                        <a:t>In above</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800" b="0" dirty="0">
                          <a:solidFill>
                            <a:schemeClr val="bg1"/>
                          </a:solidFill>
                        </a:rPr>
                        <a:t>£5,370</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800" b="0" dirty="0">
                          <a:solidFill>
                            <a:schemeClr val="bg1"/>
                          </a:solidFill>
                        </a:rPr>
                        <a:t>The sale will realise capital gains of around £3,000 which</a:t>
                      </a:r>
                      <a:r>
                        <a:rPr lang="en-GB" sz="2800" b="0" baseline="0" dirty="0">
                          <a:solidFill>
                            <a:schemeClr val="bg1"/>
                          </a:solidFill>
                        </a:rPr>
                        <a:t> will be offset against CGT allowance</a:t>
                      </a:r>
                      <a:endParaRPr lang="en-GB" sz="2800" b="0" dirty="0">
                        <a:solidFill>
                          <a:schemeClr val="bg1"/>
                        </a:solidFill>
                      </a:endParaRP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en-US" sz="2200" b="1" dirty="0">
                          <a:solidFill>
                            <a:schemeClr val="bg1"/>
                          </a:solidFill>
                        </a:rPr>
                        <a:t>NIL</a:t>
                      </a:r>
                      <a:endParaRPr lang="en-GB" sz="2200" b="1" dirty="0">
                        <a:solidFill>
                          <a:schemeClr val="bg1"/>
                        </a:solidFill>
                      </a:endParaRP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0006"/>
                  </a:ext>
                </a:extLst>
              </a:tr>
              <a:tr h="854842">
                <a:tc>
                  <a:txBody>
                    <a:bodyPr/>
                    <a:lstStyle/>
                    <a:p>
                      <a:r>
                        <a:rPr lang="en-GB" sz="2200" b="1" dirty="0"/>
                        <a:t>Investment</a:t>
                      </a:r>
                      <a:r>
                        <a:rPr lang="en-GB" sz="2200" b="1" baseline="0" dirty="0"/>
                        <a:t> bond</a:t>
                      </a:r>
                      <a:endParaRPr lang="en-GB" sz="2200" b="1" dirty="0"/>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200" b="0" dirty="0">
                          <a:solidFill>
                            <a:schemeClr val="tx1"/>
                          </a:solidFill>
                        </a:rPr>
                        <a:t>£300,000</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200" b="0" dirty="0">
                          <a:solidFill>
                            <a:schemeClr val="bg1"/>
                          </a:solidFill>
                        </a:rPr>
                        <a:t>£15,000</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200" b="0" dirty="0">
                          <a:solidFill>
                            <a:schemeClr val="bg1"/>
                          </a:solidFill>
                        </a:rPr>
                        <a:t>Tax deferred</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2200" b="1" dirty="0">
                          <a:solidFill>
                            <a:schemeClr val="bg1"/>
                          </a:solidFill>
                        </a:rPr>
                        <a:t>NIL</a:t>
                      </a:r>
                      <a:endParaRPr lang="en-GB" sz="2200" b="1" dirty="0">
                        <a:solidFill>
                          <a:schemeClr val="bg1"/>
                        </a:solidFill>
                      </a:endParaRP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580683166"/>
                  </a:ext>
                </a:extLst>
              </a:tr>
              <a:tr h="798339">
                <a:tc>
                  <a:txBody>
                    <a:bodyPr/>
                    <a:lstStyle/>
                    <a:p>
                      <a:r>
                        <a:rPr lang="en-GB" sz="2200" b="1" dirty="0"/>
                        <a:t>Cash investments</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200" b="0" dirty="0">
                          <a:solidFill>
                            <a:schemeClr val="tx1"/>
                          </a:solidFill>
                        </a:rPr>
                        <a:t>£75,000</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200" b="0" dirty="0">
                          <a:solidFill>
                            <a:schemeClr val="bg1"/>
                          </a:solidFill>
                        </a:rPr>
                        <a:t>£1,000</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200" b="0" dirty="0">
                          <a:solidFill>
                            <a:schemeClr val="bg1"/>
                          </a:solidFill>
                        </a:rPr>
                        <a:t>Offset</a:t>
                      </a:r>
                      <a:r>
                        <a:rPr lang="en-GB" sz="2200" b="0" baseline="0" dirty="0">
                          <a:solidFill>
                            <a:schemeClr val="bg1"/>
                          </a:solidFill>
                        </a:rPr>
                        <a:t> against savings allowance of £1,000</a:t>
                      </a:r>
                      <a:endParaRPr lang="en-GB" sz="2200" b="0" dirty="0">
                        <a:solidFill>
                          <a:schemeClr val="bg1"/>
                        </a:solidFill>
                      </a:endParaRP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US" sz="2200" b="1" dirty="0">
                          <a:solidFill>
                            <a:schemeClr val="bg1"/>
                          </a:solidFill>
                        </a:rPr>
                        <a:t>NIL</a:t>
                      </a:r>
                      <a:endParaRPr lang="en-GB" sz="2200" b="1" dirty="0">
                        <a:solidFill>
                          <a:schemeClr val="bg1"/>
                        </a:solidFill>
                      </a:endParaRP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7"/>
                  </a:ext>
                </a:extLst>
              </a:tr>
              <a:tr h="798339">
                <a:tc>
                  <a:txBody>
                    <a:bodyPr/>
                    <a:lstStyle/>
                    <a:p>
                      <a:r>
                        <a:rPr lang="en-GB" sz="2200" b="1" dirty="0">
                          <a:solidFill>
                            <a:schemeClr val="tx2"/>
                          </a:solidFill>
                        </a:rPr>
                        <a:t>Total</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2200" b="1" dirty="0">
                          <a:solidFill>
                            <a:schemeClr val="tx1"/>
                          </a:solidFill>
                        </a:rPr>
                        <a:t>£1,500,000</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800" b="1" dirty="0">
                          <a:solidFill>
                            <a:schemeClr val="bg1"/>
                          </a:solidFill>
                        </a:rPr>
                        <a:t>£52,590</a:t>
                      </a: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GB" sz="2200" b="1" dirty="0">
                        <a:solidFill>
                          <a:schemeClr val="bg1"/>
                        </a:solidFill>
                      </a:endParaRP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2200" b="1" dirty="0">
                          <a:solidFill>
                            <a:schemeClr val="bg1"/>
                          </a:solidFill>
                        </a:rPr>
                        <a:t>NIL</a:t>
                      </a:r>
                      <a:endParaRPr lang="en-GB" sz="2200" b="1" dirty="0">
                        <a:solidFill>
                          <a:schemeClr val="bg1"/>
                        </a:solidFill>
                      </a:endParaRPr>
                    </a:p>
                  </a:txBody>
                  <a:tcPr marL="139350" marR="139350" marT="69675" marB="69675" anchor="ctr">
                    <a:lnL w="12700" cmpd="sng">
                      <a:noFill/>
                    </a:lnL>
                    <a:lnR w="12700" cmpd="sng">
                      <a:noFill/>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8"/>
                  </a:ext>
                </a:extLst>
              </a:tr>
            </a:tbl>
          </a:graphicData>
        </a:graphic>
      </p:graphicFrame>
      <p:sp>
        <p:nvSpPr>
          <p:cNvPr id="10" name="TextBox 9">
            <a:extLst>
              <a:ext uri="{FF2B5EF4-FFF2-40B4-BE49-F238E27FC236}">
                <a16:creationId xmlns:a16="http://schemas.microsoft.com/office/drawing/2014/main" id="{7C971DE5-69A7-D7C2-996F-A3D6711E8CA3}"/>
              </a:ext>
            </a:extLst>
          </p:cNvPr>
          <p:cNvSpPr txBox="1"/>
          <p:nvPr/>
        </p:nvSpPr>
        <p:spPr>
          <a:xfrm>
            <a:off x="4579865" y="8850386"/>
            <a:ext cx="2601130" cy="1858000"/>
          </a:xfrm>
          <a:prstGeom prst="rect">
            <a:avLst/>
          </a:prstGeom>
          <a:noFill/>
        </p:spPr>
        <p:txBody>
          <a:bodyPr wrap="none" rtlCol="0">
            <a:noAutofit/>
          </a:bodyPr>
          <a:lstStyle/>
          <a:p>
            <a:endParaRPr lang="en-GB" dirty="0"/>
          </a:p>
        </p:txBody>
      </p:sp>
      <p:sp>
        <p:nvSpPr>
          <p:cNvPr id="13" name="TextBox 12">
            <a:extLst>
              <a:ext uri="{FF2B5EF4-FFF2-40B4-BE49-F238E27FC236}">
                <a16:creationId xmlns:a16="http://schemas.microsoft.com/office/drawing/2014/main" id="{5874DBD6-9FE1-0FCB-C7E7-8E70AB476CE5}"/>
              </a:ext>
            </a:extLst>
          </p:cNvPr>
          <p:cNvSpPr txBox="1"/>
          <p:nvPr/>
        </p:nvSpPr>
        <p:spPr>
          <a:xfrm>
            <a:off x="4723881" y="10146530"/>
            <a:ext cx="2601130" cy="1858000"/>
          </a:xfrm>
          <a:prstGeom prst="rect">
            <a:avLst/>
          </a:prstGeom>
          <a:noFill/>
        </p:spPr>
        <p:txBody>
          <a:bodyPr wrap="none" rtlCol="0">
            <a:noAutofit/>
          </a:bodyPr>
          <a:lstStyle/>
          <a:p>
            <a:endParaRPr lang="en-GB" dirty="0"/>
          </a:p>
        </p:txBody>
      </p:sp>
      <p:sp>
        <p:nvSpPr>
          <p:cNvPr id="17" name="TextBox 16">
            <a:extLst>
              <a:ext uri="{FF2B5EF4-FFF2-40B4-BE49-F238E27FC236}">
                <a16:creationId xmlns:a16="http://schemas.microsoft.com/office/drawing/2014/main" id="{11D45B64-EE24-C262-2769-12B3C0EF160D}"/>
              </a:ext>
            </a:extLst>
          </p:cNvPr>
          <p:cNvSpPr txBox="1"/>
          <p:nvPr/>
        </p:nvSpPr>
        <p:spPr>
          <a:xfrm>
            <a:off x="898987" y="11801719"/>
            <a:ext cx="20766526" cy="523220"/>
          </a:xfrm>
          <a:prstGeom prst="rect">
            <a:avLst/>
          </a:prstGeom>
          <a:noFill/>
        </p:spPr>
        <p:txBody>
          <a:bodyPr wrap="square" lIns="0" rtlCol="0">
            <a:spAutoFit/>
          </a:bodyPr>
          <a:lstStyle/>
          <a:p>
            <a:pPr algn="l"/>
            <a:r>
              <a:rPr lang="en-US" sz="2800" dirty="0">
                <a:solidFill>
                  <a:srgbClr val="333333"/>
                </a:solidFill>
              </a:rPr>
              <a:t>For illustrative purposes only. </a:t>
            </a:r>
            <a:r>
              <a:rPr lang="en-US" sz="2800" dirty="0">
                <a:effectLst/>
                <a:ea typeface="Times New Roman" panose="02020603050405020304" pitchFamily="18" charset="0"/>
                <a:cs typeface="Calibri" panose="020F0502020204030204" pitchFamily="34" charset="0"/>
              </a:rPr>
              <a:t>Tax rates and allowances depend on individual circumstances and are subject to change</a:t>
            </a:r>
            <a:endParaRPr lang="en-US" sz="2800" dirty="0"/>
          </a:p>
        </p:txBody>
      </p:sp>
      <p:pic>
        <p:nvPicPr>
          <p:cNvPr id="18" name="Graphic 17">
            <a:hlinkClick r:id="rId3" action="ppaction://hlinksldjump"/>
            <a:extLst>
              <a:ext uri="{FF2B5EF4-FFF2-40B4-BE49-F238E27FC236}">
                <a16:creationId xmlns:a16="http://schemas.microsoft.com/office/drawing/2014/main" id="{1FBCA8A3-58D9-E7DB-31E4-7FF0F82109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286530" y="0"/>
            <a:ext cx="1210056" cy="1210056"/>
          </a:xfrm>
          <a:prstGeom prst="rect">
            <a:avLst/>
          </a:prstGeom>
        </p:spPr>
      </p:pic>
    </p:spTree>
    <p:extLst>
      <p:ext uri="{BB962C8B-B14F-4D97-AF65-F5344CB8AC3E}">
        <p14:creationId xmlns:p14="http://schemas.microsoft.com/office/powerpoint/2010/main" val="19864729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D6A8A-16E2-0361-3E0C-2EDC8144CCE3}"/>
              </a:ext>
            </a:extLst>
          </p:cNvPr>
          <p:cNvSpPr>
            <a:spLocks noGrp="1"/>
          </p:cNvSpPr>
          <p:nvPr>
            <p:ph type="title"/>
          </p:nvPr>
        </p:nvSpPr>
        <p:spPr/>
        <p:txBody>
          <a:bodyPr/>
          <a:lstStyle/>
          <a:p>
            <a:r>
              <a:rPr lang="en-US" dirty="0"/>
              <a:t>What Makes a Successful Retirement Plan?</a:t>
            </a:r>
            <a:endParaRPr lang="en-GB" dirty="0"/>
          </a:p>
        </p:txBody>
      </p:sp>
      <p:sp>
        <p:nvSpPr>
          <p:cNvPr id="3" name="Date Placeholder 2">
            <a:extLst>
              <a:ext uri="{FF2B5EF4-FFF2-40B4-BE49-F238E27FC236}">
                <a16:creationId xmlns:a16="http://schemas.microsoft.com/office/drawing/2014/main" id="{86BF9F0B-780D-D8FA-2D2D-D05390CB9D73}"/>
              </a:ext>
            </a:extLst>
          </p:cNvPr>
          <p:cNvSpPr>
            <a:spLocks noGrp="1"/>
          </p:cNvSpPr>
          <p:nvPr>
            <p:ph type="dt" sz="half" idx="10"/>
          </p:nvPr>
        </p:nvSpPr>
        <p:spPr/>
        <p:txBody>
          <a:bodyPr/>
          <a:lstStyle/>
          <a:p>
            <a:fld id="{74E19752-5908-4D1E-98CD-B43AB7CFFF27}" type="datetime4">
              <a:rPr lang="en-GB" smtClean="0"/>
              <a:t>31 July 2024</a:t>
            </a:fld>
            <a:endParaRPr lang="de-DE"/>
          </a:p>
        </p:txBody>
      </p:sp>
      <p:sp>
        <p:nvSpPr>
          <p:cNvPr id="5" name="Slide Number Placeholder 4">
            <a:extLst>
              <a:ext uri="{FF2B5EF4-FFF2-40B4-BE49-F238E27FC236}">
                <a16:creationId xmlns:a16="http://schemas.microsoft.com/office/drawing/2014/main" id="{3C5CB40D-6355-A1CF-3D24-534EB9CF7371}"/>
              </a:ext>
            </a:extLst>
          </p:cNvPr>
          <p:cNvSpPr>
            <a:spLocks noGrp="1"/>
          </p:cNvSpPr>
          <p:nvPr>
            <p:ph type="sldNum" sz="quarter" idx="12"/>
          </p:nvPr>
        </p:nvSpPr>
        <p:spPr/>
        <p:txBody>
          <a:bodyPr/>
          <a:lstStyle/>
          <a:p>
            <a:fld id="{4CF15934-3EDC-49D4-8294-13D572B9231D}" type="slidenum">
              <a:rPr lang="de-DE" smtClean="0"/>
              <a:pPr/>
              <a:t>33</a:t>
            </a:fld>
            <a:endParaRPr lang="de-DE"/>
          </a:p>
        </p:txBody>
      </p:sp>
      <p:sp>
        <p:nvSpPr>
          <p:cNvPr id="6" name="Text Placeholder 5">
            <a:extLst>
              <a:ext uri="{FF2B5EF4-FFF2-40B4-BE49-F238E27FC236}">
                <a16:creationId xmlns:a16="http://schemas.microsoft.com/office/drawing/2014/main" id="{A89A41D5-E5CB-EBF0-D58A-5761B0228545}"/>
              </a:ext>
            </a:extLst>
          </p:cNvPr>
          <p:cNvSpPr>
            <a:spLocks noGrp="1"/>
          </p:cNvSpPr>
          <p:nvPr>
            <p:ph type="body" sz="quarter" idx="43"/>
          </p:nvPr>
        </p:nvSpPr>
        <p:spPr/>
        <p:txBody>
          <a:bodyPr/>
          <a:lstStyle/>
          <a:p>
            <a:r>
              <a:rPr lang="en-US" dirty="0"/>
              <a:t>TAX PLANNING CONSIDERATIONS</a:t>
            </a:r>
            <a:endParaRPr lang="en-GB" dirty="0"/>
          </a:p>
        </p:txBody>
      </p:sp>
      <p:grpSp>
        <p:nvGrpSpPr>
          <p:cNvPr id="7" name="Group 6">
            <a:extLst>
              <a:ext uri="{FF2B5EF4-FFF2-40B4-BE49-F238E27FC236}">
                <a16:creationId xmlns:a16="http://schemas.microsoft.com/office/drawing/2014/main" id="{F4F5A106-2615-663C-338D-957C41C88B5B}"/>
              </a:ext>
            </a:extLst>
          </p:cNvPr>
          <p:cNvGrpSpPr/>
          <p:nvPr/>
        </p:nvGrpSpPr>
        <p:grpSpPr>
          <a:xfrm>
            <a:off x="2723920" y="3576183"/>
            <a:ext cx="6605025" cy="1077218"/>
            <a:chOff x="2620863" y="4395049"/>
            <a:chExt cx="6605025" cy="1077218"/>
          </a:xfrm>
        </p:grpSpPr>
        <p:sp>
          <p:nvSpPr>
            <p:cNvPr id="8" name="Text Placeholder 21">
              <a:extLst>
                <a:ext uri="{FF2B5EF4-FFF2-40B4-BE49-F238E27FC236}">
                  <a16:creationId xmlns:a16="http://schemas.microsoft.com/office/drawing/2014/main" id="{B2A48EBD-6986-DCEA-F714-AB4C323CAE7D}"/>
                </a:ext>
              </a:extLst>
            </p:cNvPr>
            <p:cNvSpPr txBox="1">
              <a:spLocks/>
            </p:cNvSpPr>
            <p:nvPr/>
          </p:nvSpPr>
          <p:spPr>
            <a:xfrm>
              <a:off x="3701502" y="4395049"/>
              <a:ext cx="5524386" cy="1077218"/>
            </a:xfrm>
            <a:prstGeom prst="rect">
              <a:avLst/>
            </a:prstGeom>
          </p:spPr>
          <p:txBody>
            <a:bodyPr vert="horz" wrap="square" lIns="0" tIns="45720" rIns="91440" bIns="45720" rtlCol="0" anchor="t">
              <a:spAutoFit/>
            </a:bodyPr>
            <a:lstStyle>
              <a:lvl1pPr marL="0" indent="0" algn="l" defTabSz="1828800" rtl="0" eaLnBrk="1" latinLnBrk="0" hangingPunct="1">
                <a:lnSpc>
                  <a:spcPct val="110000"/>
                </a:lnSpc>
                <a:spcBef>
                  <a:spcPts val="2000"/>
                </a:spcBef>
                <a:buFont typeface="Arial" panose="020B0604020202020204" pitchFamily="34" charset="0"/>
                <a:buNone/>
                <a:defRPr sz="3400" b="0" kern="1200">
                  <a:solidFill>
                    <a:schemeClr val="bg2"/>
                  </a:solidFill>
                  <a:latin typeface="Evelyn Raleway SemiBold" panose="020B0703030101060003" pitchFamily="34" charset="0"/>
                  <a:ea typeface="+mn-ea"/>
                  <a:cs typeface="+mn-cs"/>
                </a:defRPr>
              </a:lvl1pPr>
              <a:lvl2pPr marL="0" indent="0" algn="l" defTabSz="1828800" rtl="0" eaLnBrk="1" latinLnBrk="0" hangingPunct="1">
                <a:lnSpc>
                  <a:spcPct val="120000"/>
                </a:lnSpc>
                <a:spcBef>
                  <a:spcPts val="1000"/>
                </a:spcBef>
                <a:buFont typeface="Arial" panose="020B0604020202020204" pitchFamily="34" charset="0"/>
                <a:buNone/>
                <a:defRPr sz="3200" b="0" kern="1200">
                  <a:solidFill>
                    <a:schemeClr val="tx2"/>
                  </a:solidFill>
                  <a:latin typeface="Evelyn Raleway SemiBold" panose="020B0703030101060003" pitchFamily="34" charset="0"/>
                  <a:ea typeface="+mn-ea"/>
                  <a:cs typeface="+mn-cs"/>
                </a:defRPr>
              </a:lvl2pPr>
              <a:lvl3pPr marL="0" indent="0" algn="l" defTabSz="1828800" rtl="0" eaLnBrk="1" latinLnBrk="0" hangingPunct="1">
                <a:lnSpc>
                  <a:spcPct val="110000"/>
                </a:lnSpc>
                <a:spcBef>
                  <a:spcPts val="1000"/>
                </a:spcBef>
                <a:buFont typeface="Symbol" panose="05050102010706020507" pitchFamily="18" charset="2"/>
                <a:buNone/>
                <a:defRPr sz="3200" b="0" kern="1200">
                  <a:solidFill>
                    <a:schemeClr val="tx2"/>
                  </a:solidFill>
                  <a:latin typeface="Evelyn Raleway SemiBold" panose="020B0703030101060003" pitchFamily="34" charset="0"/>
                  <a:ea typeface="+mn-ea"/>
                  <a:cs typeface="+mn-cs"/>
                </a:defRPr>
              </a:lvl3pPr>
              <a:lvl4pPr marL="0" indent="0" algn="l" defTabSz="1828800" rtl="0" eaLnBrk="1" latinLnBrk="0" hangingPunct="1">
                <a:lnSpc>
                  <a:spcPct val="110000"/>
                </a:lnSpc>
                <a:spcBef>
                  <a:spcPts val="1000"/>
                </a:spcBef>
                <a:buFont typeface="Arial" panose="020B0604020202020204" pitchFamily="34" charset="0"/>
                <a:buNone/>
                <a:defRPr sz="3200" b="0" kern="1200">
                  <a:solidFill>
                    <a:schemeClr val="tx2"/>
                  </a:solidFill>
                  <a:latin typeface="Evelyn Raleway SemiBold" panose="020B0703030101060003" pitchFamily="34" charset="0"/>
                  <a:ea typeface="+mn-ea"/>
                  <a:cs typeface="+mn-cs"/>
                </a:defRPr>
              </a:lvl4pPr>
              <a:lvl5pPr marL="0" indent="0" algn="l" defTabSz="1828800" rtl="0" eaLnBrk="1" latinLnBrk="0" hangingPunct="1">
                <a:lnSpc>
                  <a:spcPct val="110000"/>
                </a:lnSpc>
                <a:spcBef>
                  <a:spcPts val="1000"/>
                </a:spcBef>
                <a:buFont typeface="Arial" panose="020B0604020202020204" pitchFamily="34" charset="0"/>
                <a:buNone/>
                <a:defRPr sz="3200" b="0" kern="1200">
                  <a:solidFill>
                    <a:schemeClr val="tx2"/>
                  </a:solidFill>
                  <a:latin typeface="Evelyn Raleway SemiBold" panose="020B0703030101060003" pitchFamily="34" charset="0"/>
                  <a:ea typeface="+mn-ea"/>
                  <a:cs typeface="+mn-cs"/>
                </a:defRPr>
              </a:lvl5pPr>
              <a:lvl6pPr marL="540000" indent="-270000" algn="l" defTabSz="1828800" rtl="0" eaLnBrk="1" latinLnBrk="0" hangingPunct="1">
                <a:lnSpc>
                  <a:spcPct val="110000"/>
                </a:lnSpc>
                <a:spcBef>
                  <a:spcPts val="1000"/>
                </a:spcBef>
                <a:buFont typeface="Symbol" panose="05050102010706020507" pitchFamily="18" charset="2"/>
                <a:buChar char="-"/>
                <a:defRPr sz="2400" b="0" kern="1200">
                  <a:solidFill>
                    <a:srgbClr val="333333"/>
                  </a:solidFill>
                  <a:latin typeface="+mn-lt"/>
                  <a:ea typeface="+mn-ea"/>
                  <a:cs typeface="+mn-cs"/>
                </a:defRPr>
              </a:lvl6pPr>
              <a:lvl7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7pPr>
              <a:lvl8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8pPr>
              <a:lvl9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9pPr>
            </a:lstStyle>
            <a:p>
              <a:pPr>
                <a:lnSpc>
                  <a:spcPct val="100000"/>
                </a:lnSpc>
                <a:spcAft>
                  <a:spcPts val="600"/>
                </a:spcAft>
                <a:tabLst>
                  <a:tab pos="450850" algn="l"/>
                </a:tabLst>
              </a:pPr>
              <a:r>
                <a:rPr lang="en-US" sz="3200" dirty="0">
                  <a:solidFill>
                    <a:schemeClr val="tx1"/>
                  </a:solidFill>
                  <a:latin typeface="Evelyn Raleway"/>
                </a:rPr>
                <a:t>Remember that retirement is a journey not a destination</a:t>
              </a:r>
            </a:p>
          </p:txBody>
        </p:sp>
        <p:pic>
          <p:nvPicPr>
            <p:cNvPr id="9" name="Graphic 8" descr="Badge Tick with solid fill">
              <a:extLst>
                <a:ext uri="{FF2B5EF4-FFF2-40B4-BE49-F238E27FC236}">
                  <a16:creationId xmlns:a16="http://schemas.microsoft.com/office/drawing/2014/main" id="{D37C3B07-7E72-E407-FD36-0720714F46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0863" y="4395049"/>
              <a:ext cx="914400" cy="914400"/>
            </a:xfrm>
            <a:prstGeom prst="rect">
              <a:avLst/>
            </a:prstGeom>
          </p:spPr>
        </p:pic>
      </p:grpSp>
      <p:grpSp>
        <p:nvGrpSpPr>
          <p:cNvPr id="10" name="Group 9">
            <a:extLst>
              <a:ext uri="{FF2B5EF4-FFF2-40B4-BE49-F238E27FC236}">
                <a16:creationId xmlns:a16="http://schemas.microsoft.com/office/drawing/2014/main" id="{FD156ADE-8BC6-F3F5-E1D8-EACB0EB197B9}"/>
              </a:ext>
            </a:extLst>
          </p:cNvPr>
          <p:cNvGrpSpPr/>
          <p:nvPr/>
        </p:nvGrpSpPr>
        <p:grpSpPr>
          <a:xfrm>
            <a:off x="2723920" y="5431398"/>
            <a:ext cx="9472119" cy="914400"/>
            <a:chOff x="2620863" y="6261643"/>
            <a:chExt cx="9472119" cy="914400"/>
          </a:xfrm>
        </p:grpSpPr>
        <p:sp>
          <p:nvSpPr>
            <p:cNvPr id="11" name="Text Placeholder 21">
              <a:extLst>
                <a:ext uri="{FF2B5EF4-FFF2-40B4-BE49-F238E27FC236}">
                  <a16:creationId xmlns:a16="http://schemas.microsoft.com/office/drawing/2014/main" id="{FC386FEF-C7F7-C143-2E60-9F42691797E2}"/>
                </a:ext>
              </a:extLst>
            </p:cNvPr>
            <p:cNvSpPr txBox="1">
              <a:spLocks/>
            </p:cNvSpPr>
            <p:nvPr/>
          </p:nvSpPr>
          <p:spPr>
            <a:xfrm>
              <a:off x="3701501" y="6426456"/>
              <a:ext cx="8391481" cy="584775"/>
            </a:xfrm>
            <a:prstGeom prst="rect">
              <a:avLst/>
            </a:prstGeom>
          </p:spPr>
          <p:txBody>
            <a:bodyPr vert="horz" wrap="square" lIns="0" tIns="45720" rIns="91440" bIns="45720" rtlCol="0" anchor="t">
              <a:spAutoFit/>
            </a:bodyPr>
            <a:lstStyle>
              <a:lvl1pPr marL="0" indent="0" algn="l" defTabSz="1828800" rtl="0" eaLnBrk="1" latinLnBrk="0" hangingPunct="1">
                <a:lnSpc>
                  <a:spcPct val="110000"/>
                </a:lnSpc>
                <a:spcBef>
                  <a:spcPts val="2000"/>
                </a:spcBef>
                <a:buFont typeface="Arial" panose="020B0604020202020204" pitchFamily="34" charset="0"/>
                <a:buNone/>
                <a:defRPr sz="3400" b="0" kern="1200">
                  <a:solidFill>
                    <a:schemeClr val="bg2"/>
                  </a:solidFill>
                  <a:latin typeface="Evelyn Raleway SemiBold" panose="020B0703030101060003" pitchFamily="34" charset="0"/>
                  <a:ea typeface="+mn-ea"/>
                  <a:cs typeface="+mn-cs"/>
                </a:defRPr>
              </a:lvl1pPr>
              <a:lvl2pPr marL="0" indent="0" algn="l" defTabSz="1828800" rtl="0" eaLnBrk="1" latinLnBrk="0" hangingPunct="1">
                <a:lnSpc>
                  <a:spcPct val="120000"/>
                </a:lnSpc>
                <a:spcBef>
                  <a:spcPts val="1000"/>
                </a:spcBef>
                <a:buFont typeface="Arial" panose="020B0604020202020204" pitchFamily="34" charset="0"/>
                <a:buNone/>
                <a:defRPr sz="3200" b="0" kern="1200">
                  <a:solidFill>
                    <a:schemeClr val="tx2"/>
                  </a:solidFill>
                  <a:latin typeface="Evelyn Raleway SemiBold" panose="020B0703030101060003" pitchFamily="34" charset="0"/>
                  <a:ea typeface="+mn-ea"/>
                  <a:cs typeface="+mn-cs"/>
                </a:defRPr>
              </a:lvl2pPr>
              <a:lvl3pPr marL="0" indent="0" algn="l" defTabSz="1828800" rtl="0" eaLnBrk="1" latinLnBrk="0" hangingPunct="1">
                <a:lnSpc>
                  <a:spcPct val="110000"/>
                </a:lnSpc>
                <a:spcBef>
                  <a:spcPts val="1000"/>
                </a:spcBef>
                <a:buFont typeface="Symbol" panose="05050102010706020507" pitchFamily="18" charset="2"/>
                <a:buNone/>
                <a:defRPr sz="3200" b="0" kern="1200">
                  <a:solidFill>
                    <a:schemeClr val="tx2"/>
                  </a:solidFill>
                  <a:latin typeface="Evelyn Raleway SemiBold" panose="020B0703030101060003" pitchFamily="34" charset="0"/>
                  <a:ea typeface="+mn-ea"/>
                  <a:cs typeface="+mn-cs"/>
                </a:defRPr>
              </a:lvl3pPr>
              <a:lvl4pPr marL="0" indent="0" algn="l" defTabSz="1828800" rtl="0" eaLnBrk="1" latinLnBrk="0" hangingPunct="1">
                <a:lnSpc>
                  <a:spcPct val="110000"/>
                </a:lnSpc>
                <a:spcBef>
                  <a:spcPts val="1000"/>
                </a:spcBef>
                <a:buFont typeface="Arial" panose="020B0604020202020204" pitchFamily="34" charset="0"/>
                <a:buNone/>
                <a:defRPr sz="3200" b="0" kern="1200">
                  <a:solidFill>
                    <a:schemeClr val="tx2"/>
                  </a:solidFill>
                  <a:latin typeface="Evelyn Raleway SemiBold" panose="020B0703030101060003" pitchFamily="34" charset="0"/>
                  <a:ea typeface="+mn-ea"/>
                  <a:cs typeface="+mn-cs"/>
                </a:defRPr>
              </a:lvl4pPr>
              <a:lvl5pPr marL="0" indent="0" algn="l" defTabSz="1828800" rtl="0" eaLnBrk="1" latinLnBrk="0" hangingPunct="1">
                <a:lnSpc>
                  <a:spcPct val="110000"/>
                </a:lnSpc>
                <a:spcBef>
                  <a:spcPts val="1000"/>
                </a:spcBef>
                <a:buFont typeface="Arial" panose="020B0604020202020204" pitchFamily="34" charset="0"/>
                <a:buNone/>
                <a:defRPr sz="3200" b="0" kern="1200">
                  <a:solidFill>
                    <a:schemeClr val="tx2"/>
                  </a:solidFill>
                  <a:latin typeface="Evelyn Raleway SemiBold" panose="020B0703030101060003" pitchFamily="34" charset="0"/>
                  <a:ea typeface="+mn-ea"/>
                  <a:cs typeface="+mn-cs"/>
                </a:defRPr>
              </a:lvl5pPr>
              <a:lvl6pPr marL="540000" indent="-270000" algn="l" defTabSz="1828800" rtl="0" eaLnBrk="1" latinLnBrk="0" hangingPunct="1">
                <a:lnSpc>
                  <a:spcPct val="110000"/>
                </a:lnSpc>
                <a:spcBef>
                  <a:spcPts val="1000"/>
                </a:spcBef>
                <a:buFont typeface="Symbol" panose="05050102010706020507" pitchFamily="18" charset="2"/>
                <a:buChar char="-"/>
                <a:defRPr sz="2400" b="0" kern="1200">
                  <a:solidFill>
                    <a:srgbClr val="333333"/>
                  </a:solidFill>
                  <a:latin typeface="+mn-lt"/>
                  <a:ea typeface="+mn-ea"/>
                  <a:cs typeface="+mn-cs"/>
                </a:defRPr>
              </a:lvl6pPr>
              <a:lvl7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7pPr>
              <a:lvl8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8pPr>
              <a:lvl9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9pPr>
            </a:lstStyle>
            <a:p>
              <a:pPr>
                <a:lnSpc>
                  <a:spcPct val="100000"/>
                </a:lnSpc>
                <a:spcAft>
                  <a:spcPts val="600"/>
                </a:spcAft>
                <a:tabLst>
                  <a:tab pos="450850" algn="l"/>
                </a:tabLst>
              </a:pPr>
              <a:r>
                <a:rPr lang="en-US" sz="3200" dirty="0">
                  <a:solidFill>
                    <a:schemeClr val="tx1"/>
                  </a:solidFill>
                  <a:latin typeface="Evelyn Raleway"/>
                </a:rPr>
                <a:t>Define your goals</a:t>
              </a:r>
            </a:p>
          </p:txBody>
        </p:sp>
        <p:pic>
          <p:nvPicPr>
            <p:cNvPr id="12" name="Graphic 11" descr="Badge Tick with solid fill">
              <a:extLst>
                <a:ext uri="{FF2B5EF4-FFF2-40B4-BE49-F238E27FC236}">
                  <a16:creationId xmlns:a16="http://schemas.microsoft.com/office/drawing/2014/main" id="{E1895540-00C0-4957-BE47-5DAC7D91BB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0863" y="6261643"/>
              <a:ext cx="914400" cy="914400"/>
            </a:xfrm>
            <a:prstGeom prst="rect">
              <a:avLst/>
            </a:prstGeom>
          </p:spPr>
        </p:pic>
      </p:grpSp>
      <p:grpSp>
        <p:nvGrpSpPr>
          <p:cNvPr id="13" name="Group 12">
            <a:extLst>
              <a:ext uri="{FF2B5EF4-FFF2-40B4-BE49-F238E27FC236}">
                <a16:creationId xmlns:a16="http://schemas.microsoft.com/office/drawing/2014/main" id="{46DDE979-E909-250D-4BF4-81C23727D2DD}"/>
              </a:ext>
            </a:extLst>
          </p:cNvPr>
          <p:cNvGrpSpPr/>
          <p:nvPr/>
        </p:nvGrpSpPr>
        <p:grpSpPr>
          <a:xfrm>
            <a:off x="2723920" y="7123795"/>
            <a:ext cx="7164583" cy="1077218"/>
            <a:chOff x="2620863" y="8079361"/>
            <a:chExt cx="7164583" cy="1077218"/>
          </a:xfrm>
        </p:grpSpPr>
        <p:sp>
          <p:nvSpPr>
            <p:cNvPr id="14" name="Text Placeholder 21">
              <a:extLst>
                <a:ext uri="{FF2B5EF4-FFF2-40B4-BE49-F238E27FC236}">
                  <a16:creationId xmlns:a16="http://schemas.microsoft.com/office/drawing/2014/main" id="{818AE566-0CBF-F23C-65E8-7E5BAA3CB617}"/>
                </a:ext>
              </a:extLst>
            </p:cNvPr>
            <p:cNvSpPr txBox="1">
              <a:spLocks/>
            </p:cNvSpPr>
            <p:nvPr/>
          </p:nvSpPr>
          <p:spPr>
            <a:xfrm>
              <a:off x="3701502" y="8079361"/>
              <a:ext cx="6083944" cy="1077218"/>
            </a:xfrm>
            <a:prstGeom prst="rect">
              <a:avLst/>
            </a:prstGeom>
          </p:spPr>
          <p:txBody>
            <a:bodyPr vert="horz" wrap="square" lIns="0" tIns="45720" rIns="91440" bIns="45720" rtlCol="0" anchor="t">
              <a:spAutoFit/>
            </a:bodyPr>
            <a:lstStyle>
              <a:lvl1pPr marL="0" indent="0" algn="l" defTabSz="1828800" rtl="0" eaLnBrk="1" latinLnBrk="0" hangingPunct="1">
                <a:lnSpc>
                  <a:spcPct val="110000"/>
                </a:lnSpc>
                <a:spcBef>
                  <a:spcPts val="2000"/>
                </a:spcBef>
                <a:buFont typeface="Arial" panose="020B0604020202020204" pitchFamily="34" charset="0"/>
                <a:buNone/>
                <a:defRPr sz="3400" b="0" kern="1200">
                  <a:solidFill>
                    <a:schemeClr val="bg2"/>
                  </a:solidFill>
                  <a:latin typeface="Evelyn Raleway SemiBold" panose="020B0703030101060003" pitchFamily="34" charset="0"/>
                  <a:ea typeface="+mn-ea"/>
                  <a:cs typeface="+mn-cs"/>
                </a:defRPr>
              </a:lvl1pPr>
              <a:lvl2pPr marL="0" indent="0" algn="l" defTabSz="1828800" rtl="0" eaLnBrk="1" latinLnBrk="0" hangingPunct="1">
                <a:lnSpc>
                  <a:spcPct val="120000"/>
                </a:lnSpc>
                <a:spcBef>
                  <a:spcPts val="1000"/>
                </a:spcBef>
                <a:buFont typeface="Arial" panose="020B0604020202020204" pitchFamily="34" charset="0"/>
                <a:buNone/>
                <a:defRPr sz="3200" b="0" kern="1200">
                  <a:solidFill>
                    <a:schemeClr val="tx2"/>
                  </a:solidFill>
                  <a:latin typeface="Evelyn Raleway SemiBold" panose="020B0703030101060003" pitchFamily="34" charset="0"/>
                  <a:ea typeface="+mn-ea"/>
                  <a:cs typeface="+mn-cs"/>
                </a:defRPr>
              </a:lvl2pPr>
              <a:lvl3pPr marL="0" indent="0" algn="l" defTabSz="1828800" rtl="0" eaLnBrk="1" latinLnBrk="0" hangingPunct="1">
                <a:lnSpc>
                  <a:spcPct val="110000"/>
                </a:lnSpc>
                <a:spcBef>
                  <a:spcPts val="1000"/>
                </a:spcBef>
                <a:buFont typeface="Symbol" panose="05050102010706020507" pitchFamily="18" charset="2"/>
                <a:buNone/>
                <a:defRPr sz="3200" b="0" kern="1200">
                  <a:solidFill>
                    <a:schemeClr val="tx2"/>
                  </a:solidFill>
                  <a:latin typeface="Evelyn Raleway SemiBold" panose="020B0703030101060003" pitchFamily="34" charset="0"/>
                  <a:ea typeface="+mn-ea"/>
                  <a:cs typeface="+mn-cs"/>
                </a:defRPr>
              </a:lvl3pPr>
              <a:lvl4pPr marL="0" indent="0" algn="l" defTabSz="1828800" rtl="0" eaLnBrk="1" latinLnBrk="0" hangingPunct="1">
                <a:lnSpc>
                  <a:spcPct val="110000"/>
                </a:lnSpc>
                <a:spcBef>
                  <a:spcPts val="1000"/>
                </a:spcBef>
                <a:buFont typeface="Arial" panose="020B0604020202020204" pitchFamily="34" charset="0"/>
                <a:buNone/>
                <a:defRPr sz="3200" b="0" kern="1200">
                  <a:solidFill>
                    <a:schemeClr val="tx2"/>
                  </a:solidFill>
                  <a:latin typeface="Evelyn Raleway SemiBold" panose="020B0703030101060003" pitchFamily="34" charset="0"/>
                  <a:ea typeface="+mn-ea"/>
                  <a:cs typeface="+mn-cs"/>
                </a:defRPr>
              </a:lvl4pPr>
              <a:lvl5pPr marL="0" indent="0" algn="l" defTabSz="1828800" rtl="0" eaLnBrk="1" latinLnBrk="0" hangingPunct="1">
                <a:lnSpc>
                  <a:spcPct val="110000"/>
                </a:lnSpc>
                <a:spcBef>
                  <a:spcPts val="1000"/>
                </a:spcBef>
                <a:buFont typeface="Arial" panose="020B0604020202020204" pitchFamily="34" charset="0"/>
                <a:buNone/>
                <a:defRPr sz="3200" b="0" kern="1200">
                  <a:solidFill>
                    <a:schemeClr val="tx2"/>
                  </a:solidFill>
                  <a:latin typeface="Evelyn Raleway SemiBold" panose="020B0703030101060003" pitchFamily="34" charset="0"/>
                  <a:ea typeface="+mn-ea"/>
                  <a:cs typeface="+mn-cs"/>
                </a:defRPr>
              </a:lvl5pPr>
              <a:lvl6pPr marL="540000" indent="-270000" algn="l" defTabSz="1828800" rtl="0" eaLnBrk="1" latinLnBrk="0" hangingPunct="1">
                <a:lnSpc>
                  <a:spcPct val="110000"/>
                </a:lnSpc>
                <a:spcBef>
                  <a:spcPts val="1000"/>
                </a:spcBef>
                <a:buFont typeface="Symbol" panose="05050102010706020507" pitchFamily="18" charset="2"/>
                <a:buChar char="-"/>
                <a:defRPr sz="2400" b="0" kern="1200">
                  <a:solidFill>
                    <a:srgbClr val="333333"/>
                  </a:solidFill>
                  <a:latin typeface="+mn-lt"/>
                  <a:ea typeface="+mn-ea"/>
                  <a:cs typeface="+mn-cs"/>
                </a:defRPr>
              </a:lvl6pPr>
              <a:lvl7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7pPr>
              <a:lvl8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8pPr>
              <a:lvl9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9pPr>
            </a:lstStyle>
            <a:p>
              <a:pPr>
                <a:lnSpc>
                  <a:spcPct val="100000"/>
                </a:lnSpc>
                <a:spcAft>
                  <a:spcPts val="600"/>
                </a:spcAft>
                <a:tabLst>
                  <a:tab pos="450850" algn="l"/>
                </a:tabLst>
              </a:pPr>
              <a:r>
                <a:rPr lang="en-US" sz="3200" dirty="0">
                  <a:solidFill>
                    <a:schemeClr val="tx1"/>
                  </a:solidFill>
                  <a:latin typeface="Evelyn Raleway"/>
                </a:rPr>
                <a:t>Use Lifetime Cashflow Planning to see the bigger picture</a:t>
              </a:r>
            </a:p>
          </p:txBody>
        </p:sp>
        <p:pic>
          <p:nvPicPr>
            <p:cNvPr id="15" name="Graphic 14" descr="Badge Tick with solid fill">
              <a:extLst>
                <a:ext uri="{FF2B5EF4-FFF2-40B4-BE49-F238E27FC236}">
                  <a16:creationId xmlns:a16="http://schemas.microsoft.com/office/drawing/2014/main" id="{B06F94A8-7CB0-C152-FA80-123B270C80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0863" y="8128237"/>
              <a:ext cx="914400" cy="914400"/>
            </a:xfrm>
            <a:prstGeom prst="rect">
              <a:avLst/>
            </a:prstGeom>
          </p:spPr>
        </p:pic>
      </p:grpSp>
      <p:grpSp>
        <p:nvGrpSpPr>
          <p:cNvPr id="16" name="Group 15">
            <a:extLst>
              <a:ext uri="{FF2B5EF4-FFF2-40B4-BE49-F238E27FC236}">
                <a16:creationId xmlns:a16="http://schemas.microsoft.com/office/drawing/2014/main" id="{6FD5BBC9-BE69-C00C-415D-9EB3D347F499}"/>
              </a:ext>
            </a:extLst>
          </p:cNvPr>
          <p:cNvGrpSpPr/>
          <p:nvPr/>
        </p:nvGrpSpPr>
        <p:grpSpPr>
          <a:xfrm>
            <a:off x="2723920" y="8979010"/>
            <a:ext cx="6605025" cy="1077218"/>
            <a:chOff x="2620863" y="9898493"/>
            <a:chExt cx="6605025" cy="1077218"/>
          </a:xfrm>
        </p:grpSpPr>
        <p:sp>
          <p:nvSpPr>
            <p:cNvPr id="17" name="Text Placeholder 21">
              <a:extLst>
                <a:ext uri="{FF2B5EF4-FFF2-40B4-BE49-F238E27FC236}">
                  <a16:creationId xmlns:a16="http://schemas.microsoft.com/office/drawing/2014/main" id="{29386CBF-C3CD-8F75-1670-15C85F191465}"/>
                </a:ext>
              </a:extLst>
            </p:cNvPr>
            <p:cNvSpPr txBox="1">
              <a:spLocks/>
            </p:cNvSpPr>
            <p:nvPr/>
          </p:nvSpPr>
          <p:spPr>
            <a:xfrm>
              <a:off x="3701501" y="9898493"/>
              <a:ext cx="5524387" cy="1077218"/>
            </a:xfrm>
            <a:prstGeom prst="rect">
              <a:avLst/>
            </a:prstGeom>
          </p:spPr>
          <p:txBody>
            <a:bodyPr vert="horz" wrap="square" lIns="0" tIns="45720" rIns="91440" bIns="45720" rtlCol="0" anchor="t">
              <a:spAutoFit/>
            </a:bodyPr>
            <a:lstStyle>
              <a:lvl1pPr marL="0" indent="0" algn="l" defTabSz="1828800" rtl="0" eaLnBrk="1" latinLnBrk="0" hangingPunct="1">
                <a:lnSpc>
                  <a:spcPct val="110000"/>
                </a:lnSpc>
                <a:spcBef>
                  <a:spcPts val="2000"/>
                </a:spcBef>
                <a:buFont typeface="Arial" panose="020B0604020202020204" pitchFamily="34" charset="0"/>
                <a:buNone/>
                <a:defRPr sz="3400" b="0" kern="1200">
                  <a:solidFill>
                    <a:schemeClr val="bg2"/>
                  </a:solidFill>
                  <a:latin typeface="Evelyn Raleway SemiBold" panose="020B0703030101060003" pitchFamily="34" charset="0"/>
                  <a:ea typeface="+mn-ea"/>
                  <a:cs typeface="+mn-cs"/>
                </a:defRPr>
              </a:lvl1pPr>
              <a:lvl2pPr marL="0" indent="0" algn="l" defTabSz="1828800" rtl="0" eaLnBrk="1" latinLnBrk="0" hangingPunct="1">
                <a:lnSpc>
                  <a:spcPct val="120000"/>
                </a:lnSpc>
                <a:spcBef>
                  <a:spcPts val="1000"/>
                </a:spcBef>
                <a:buFont typeface="Arial" panose="020B0604020202020204" pitchFamily="34" charset="0"/>
                <a:buNone/>
                <a:defRPr sz="3200" b="0" kern="1200">
                  <a:solidFill>
                    <a:schemeClr val="tx2"/>
                  </a:solidFill>
                  <a:latin typeface="Evelyn Raleway SemiBold" panose="020B0703030101060003" pitchFamily="34" charset="0"/>
                  <a:ea typeface="+mn-ea"/>
                  <a:cs typeface="+mn-cs"/>
                </a:defRPr>
              </a:lvl2pPr>
              <a:lvl3pPr marL="0" indent="0" algn="l" defTabSz="1828800" rtl="0" eaLnBrk="1" latinLnBrk="0" hangingPunct="1">
                <a:lnSpc>
                  <a:spcPct val="110000"/>
                </a:lnSpc>
                <a:spcBef>
                  <a:spcPts val="1000"/>
                </a:spcBef>
                <a:buFont typeface="Symbol" panose="05050102010706020507" pitchFamily="18" charset="2"/>
                <a:buNone/>
                <a:defRPr sz="3200" b="0" kern="1200">
                  <a:solidFill>
                    <a:schemeClr val="tx2"/>
                  </a:solidFill>
                  <a:latin typeface="Evelyn Raleway SemiBold" panose="020B0703030101060003" pitchFamily="34" charset="0"/>
                  <a:ea typeface="+mn-ea"/>
                  <a:cs typeface="+mn-cs"/>
                </a:defRPr>
              </a:lvl3pPr>
              <a:lvl4pPr marL="0" indent="0" algn="l" defTabSz="1828800" rtl="0" eaLnBrk="1" latinLnBrk="0" hangingPunct="1">
                <a:lnSpc>
                  <a:spcPct val="110000"/>
                </a:lnSpc>
                <a:spcBef>
                  <a:spcPts val="1000"/>
                </a:spcBef>
                <a:buFont typeface="Arial" panose="020B0604020202020204" pitchFamily="34" charset="0"/>
                <a:buNone/>
                <a:defRPr sz="3200" b="0" kern="1200">
                  <a:solidFill>
                    <a:schemeClr val="tx2"/>
                  </a:solidFill>
                  <a:latin typeface="Evelyn Raleway SemiBold" panose="020B0703030101060003" pitchFamily="34" charset="0"/>
                  <a:ea typeface="+mn-ea"/>
                  <a:cs typeface="+mn-cs"/>
                </a:defRPr>
              </a:lvl4pPr>
              <a:lvl5pPr marL="0" indent="0" algn="l" defTabSz="1828800" rtl="0" eaLnBrk="1" latinLnBrk="0" hangingPunct="1">
                <a:lnSpc>
                  <a:spcPct val="110000"/>
                </a:lnSpc>
                <a:spcBef>
                  <a:spcPts val="1000"/>
                </a:spcBef>
                <a:buFont typeface="Arial" panose="020B0604020202020204" pitchFamily="34" charset="0"/>
                <a:buNone/>
                <a:defRPr sz="3200" b="0" kern="1200">
                  <a:solidFill>
                    <a:schemeClr val="tx2"/>
                  </a:solidFill>
                  <a:latin typeface="Evelyn Raleway SemiBold" panose="020B0703030101060003" pitchFamily="34" charset="0"/>
                  <a:ea typeface="+mn-ea"/>
                  <a:cs typeface="+mn-cs"/>
                </a:defRPr>
              </a:lvl5pPr>
              <a:lvl6pPr marL="540000" indent="-270000" algn="l" defTabSz="1828800" rtl="0" eaLnBrk="1" latinLnBrk="0" hangingPunct="1">
                <a:lnSpc>
                  <a:spcPct val="110000"/>
                </a:lnSpc>
                <a:spcBef>
                  <a:spcPts val="1000"/>
                </a:spcBef>
                <a:buFont typeface="Symbol" panose="05050102010706020507" pitchFamily="18" charset="2"/>
                <a:buChar char="-"/>
                <a:defRPr sz="2400" b="0" kern="1200">
                  <a:solidFill>
                    <a:srgbClr val="333333"/>
                  </a:solidFill>
                  <a:latin typeface="+mn-lt"/>
                  <a:ea typeface="+mn-ea"/>
                  <a:cs typeface="+mn-cs"/>
                </a:defRPr>
              </a:lvl6pPr>
              <a:lvl7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7pPr>
              <a:lvl8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8pPr>
              <a:lvl9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9pPr>
            </a:lstStyle>
            <a:p>
              <a:pPr>
                <a:lnSpc>
                  <a:spcPct val="100000"/>
                </a:lnSpc>
                <a:spcAft>
                  <a:spcPts val="600"/>
                </a:spcAft>
                <a:tabLst>
                  <a:tab pos="450850" algn="l"/>
                </a:tabLst>
              </a:pPr>
              <a:r>
                <a:rPr lang="en-US" sz="3200" dirty="0">
                  <a:solidFill>
                    <a:schemeClr val="tx1"/>
                  </a:solidFill>
                  <a:latin typeface="Evelyn Raleway"/>
                </a:rPr>
                <a:t>Carefully consider current and future expenditure</a:t>
              </a:r>
            </a:p>
          </p:txBody>
        </p:sp>
        <p:pic>
          <p:nvPicPr>
            <p:cNvPr id="18" name="Graphic 17" descr="Badge Tick with solid fill">
              <a:extLst>
                <a:ext uri="{FF2B5EF4-FFF2-40B4-BE49-F238E27FC236}">
                  <a16:creationId xmlns:a16="http://schemas.microsoft.com/office/drawing/2014/main" id="{76DA0EED-E6C2-A4FF-F4E9-90A6259DA1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0863" y="9994830"/>
              <a:ext cx="914400" cy="914400"/>
            </a:xfrm>
            <a:prstGeom prst="rect">
              <a:avLst/>
            </a:prstGeom>
          </p:spPr>
        </p:pic>
      </p:grpSp>
      <p:grpSp>
        <p:nvGrpSpPr>
          <p:cNvPr id="19" name="Group 18">
            <a:extLst>
              <a:ext uri="{FF2B5EF4-FFF2-40B4-BE49-F238E27FC236}">
                <a16:creationId xmlns:a16="http://schemas.microsoft.com/office/drawing/2014/main" id="{DA49FD0A-2DAB-5788-C1E8-71DEB170E657}"/>
              </a:ext>
            </a:extLst>
          </p:cNvPr>
          <p:cNvGrpSpPr/>
          <p:nvPr/>
        </p:nvGrpSpPr>
        <p:grpSpPr>
          <a:xfrm>
            <a:off x="12766567" y="3576183"/>
            <a:ext cx="7350232" cy="1242031"/>
            <a:chOff x="12316192" y="4395049"/>
            <a:chExt cx="7350232" cy="1242031"/>
          </a:xfrm>
        </p:grpSpPr>
        <p:sp>
          <p:nvSpPr>
            <p:cNvPr id="20" name="Text Placeholder 21">
              <a:extLst>
                <a:ext uri="{FF2B5EF4-FFF2-40B4-BE49-F238E27FC236}">
                  <a16:creationId xmlns:a16="http://schemas.microsoft.com/office/drawing/2014/main" id="{07E6F059-1F65-28B4-AFBB-75DE89467773}"/>
                </a:ext>
              </a:extLst>
            </p:cNvPr>
            <p:cNvSpPr txBox="1">
              <a:spLocks/>
            </p:cNvSpPr>
            <p:nvPr/>
          </p:nvSpPr>
          <p:spPr>
            <a:xfrm>
              <a:off x="13396830" y="4559862"/>
              <a:ext cx="6269594" cy="1077218"/>
            </a:xfrm>
            <a:prstGeom prst="rect">
              <a:avLst/>
            </a:prstGeom>
          </p:spPr>
          <p:txBody>
            <a:bodyPr vert="horz" wrap="square" lIns="0" tIns="45720" rIns="91440" bIns="45720" rtlCol="0" anchor="t">
              <a:spAutoFit/>
            </a:bodyPr>
            <a:lstStyle>
              <a:lvl1pPr marL="0" indent="0" algn="l" defTabSz="1828800" rtl="0" eaLnBrk="1" latinLnBrk="0" hangingPunct="1">
                <a:lnSpc>
                  <a:spcPct val="110000"/>
                </a:lnSpc>
                <a:spcBef>
                  <a:spcPts val="2000"/>
                </a:spcBef>
                <a:buFont typeface="Arial" panose="020B0604020202020204" pitchFamily="34" charset="0"/>
                <a:buNone/>
                <a:defRPr sz="3400" b="0" kern="1200">
                  <a:solidFill>
                    <a:schemeClr val="bg2"/>
                  </a:solidFill>
                  <a:latin typeface="Evelyn Raleway SemiBold" panose="020B0703030101060003" pitchFamily="34" charset="0"/>
                  <a:ea typeface="+mn-ea"/>
                  <a:cs typeface="+mn-cs"/>
                </a:defRPr>
              </a:lvl1pPr>
              <a:lvl2pPr marL="0" indent="0" algn="l" defTabSz="1828800" rtl="0" eaLnBrk="1" latinLnBrk="0" hangingPunct="1">
                <a:lnSpc>
                  <a:spcPct val="120000"/>
                </a:lnSpc>
                <a:spcBef>
                  <a:spcPts val="1000"/>
                </a:spcBef>
                <a:buFont typeface="Arial" panose="020B0604020202020204" pitchFamily="34" charset="0"/>
                <a:buNone/>
                <a:defRPr sz="3200" b="0" kern="1200">
                  <a:solidFill>
                    <a:schemeClr val="tx2"/>
                  </a:solidFill>
                  <a:latin typeface="Evelyn Raleway SemiBold" panose="020B0703030101060003" pitchFamily="34" charset="0"/>
                  <a:ea typeface="+mn-ea"/>
                  <a:cs typeface="+mn-cs"/>
                </a:defRPr>
              </a:lvl2pPr>
              <a:lvl3pPr marL="0" indent="0" algn="l" defTabSz="1828800" rtl="0" eaLnBrk="1" latinLnBrk="0" hangingPunct="1">
                <a:lnSpc>
                  <a:spcPct val="110000"/>
                </a:lnSpc>
                <a:spcBef>
                  <a:spcPts val="1000"/>
                </a:spcBef>
                <a:buFont typeface="Symbol" panose="05050102010706020507" pitchFamily="18" charset="2"/>
                <a:buNone/>
                <a:defRPr sz="3200" b="0" kern="1200">
                  <a:solidFill>
                    <a:schemeClr val="tx2"/>
                  </a:solidFill>
                  <a:latin typeface="Evelyn Raleway SemiBold" panose="020B0703030101060003" pitchFamily="34" charset="0"/>
                  <a:ea typeface="+mn-ea"/>
                  <a:cs typeface="+mn-cs"/>
                </a:defRPr>
              </a:lvl3pPr>
              <a:lvl4pPr marL="0" indent="0" algn="l" defTabSz="1828800" rtl="0" eaLnBrk="1" latinLnBrk="0" hangingPunct="1">
                <a:lnSpc>
                  <a:spcPct val="110000"/>
                </a:lnSpc>
                <a:spcBef>
                  <a:spcPts val="1000"/>
                </a:spcBef>
                <a:buFont typeface="Arial" panose="020B0604020202020204" pitchFamily="34" charset="0"/>
                <a:buNone/>
                <a:defRPr sz="3200" b="0" kern="1200">
                  <a:solidFill>
                    <a:schemeClr val="tx2"/>
                  </a:solidFill>
                  <a:latin typeface="Evelyn Raleway SemiBold" panose="020B0703030101060003" pitchFamily="34" charset="0"/>
                  <a:ea typeface="+mn-ea"/>
                  <a:cs typeface="+mn-cs"/>
                </a:defRPr>
              </a:lvl4pPr>
              <a:lvl5pPr marL="0" indent="0" algn="l" defTabSz="1828800" rtl="0" eaLnBrk="1" latinLnBrk="0" hangingPunct="1">
                <a:lnSpc>
                  <a:spcPct val="110000"/>
                </a:lnSpc>
                <a:spcBef>
                  <a:spcPts val="1000"/>
                </a:spcBef>
                <a:buFont typeface="Arial" panose="020B0604020202020204" pitchFamily="34" charset="0"/>
                <a:buNone/>
                <a:defRPr sz="3200" b="0" kern="1200">
                  <a:solidFill>
                    <a:schemeClr val="tx2"/>
                  </a:solidFill>
                  <a:latin typeface="Evelyn Raleway SemiBold" panose="020B0703030101060003" pitchFamily="34" charset="0"/>
                  <a:ea typeface="+mn-ea"/>
                  <a:cs typeface="+mn-cs"/>
                </a:defRPr>
              </a:lvl5pPr>
              <a:lvl6pPr marL="540000" indent="-270000" algn="l" defTabSz="1828800" rtl="0" eaLnBrk="1" latinLnBrk="0" hangingPunct="1">
                <a:lnSpc>
                  <a:spcPct val="110000"/>
                </a:lnSpc>
                <a:spcBef>
                  <a:spcPts val="1000"/>
                </a:spcBef>
                <a:buFont typeface="Symbol" panose="05050102010706020507" pitchFamily="18" charset="2"/>
                <a:buChar char="-"/>
                <a:defRPr sz="2400" b="0" kern="1200">
                  <a:solidFill>
                    <a:srgbClr val="333333"/>
                  </a:solidFill>
                  <a:latin typeface="+mn-lt"/>
                  <a:ea typeface="+mn-ea"/>
                  <a:cs typeface="+mn-cs"/>
                </a:defRPr>
              </a:lvl6pPr>
              <a:lvl7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7pPr>
              <a:lvl8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8pPr>
              <a:lvl9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9pPr>
            </a:lstStyle>
            <a:p>
              <a:pPr>
                <a:lnSpc>
                  <a:spcPct val="100000"/>
                </a:lnSpc>
                <a:spcAft>
                  <a:spcPts val="600"/>
                </a:spcAft>
                <a:tabLst>
                  <a:tab pos="450850" algn="l"/>
                </a:tabLst>
              </a:pPr>
              <a:r>
                <a:rPr lang="en-US" sz="3200" dirty="0">
                  <a:solidFill>
                    <a:schemeClr val="tx1"/>
                  </a:solidFill>
                  <a:latin typeface="Evelyn Raleway"/>
                </a:rPr>
                <a:t>Use your tax allowances wherever prudent to do so</a:t>
              </a:r>
            </a:p>
          </p:txBody>
        </p:sp>
        <p:pic>
          <p:nvPicPr>
            <p:cNvPr id="21" name="Graphic 20" descr="Badge Tick with solid fill">
              <a:extLst>
                <a:ext uri="{FF2B5EF4-FFF2-40B4-BE49-F238E27FC236}">
                  <a16:creationId xmlns:a16="http://schemas.microsoft.com/office/drawing/2014/main" id="{4EF48497-423A-A956-1067-976BD1E1B1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16192" y="4395049"/>
              <a:ext cx="914400" cy="914400"/>
            </a:xfrm>
            <a:prstGeom prst="rect">
              <a:avLst/>
            </a:prstGeom>
          </p:spPr>
        </p:pic>
      </p:grpSp>
      <p:grpSp>
        <p:nvGrpSpPr>
          <p:cNvPr id="22" name="Group 21">
            <a:extLst>
              <a:ext uri="{FF2B5EF4-FFF2-40B4-BE49-F238E27FC236}">
                <a16:creationId xmlns:a16="http://schemas.microsoft.com/office/drawing/2014/main" id="{CC75AB58-F5A1-7BD4-CCCB-13CF2A0F0542}"/>
              </a:ext>
            </a:extLst>
          </p:cNvPr>
          <p:cNvGrpSpPr/>
          <p:nvPr/>
        </p:nvGrpSpPr>
        <p:grpSpPr>
          <a:xfrm>
            <a:off x="12766567" y="5431398"/>
            <a:ext cx="7473063" cy="1077218"/>
            <a:chOff x="12316192" y="6261643"/>
            <a:chExt cx="7473063" cy="1077218"/>
          </a:xfrm>
        </p:grpSpPr>
        <p:sp>
          <p:nvSpPr>
            <p:cNvPr id="23" name="Text Placeholder 21">
              <a:extLst>
                <a:ext uri="{FF2B5EF4-FFF2-40B4-BE49-F238E27FC236}">
                  <a16:creationId xmlns:a16="http://schemas.microsoft.com/office/drawing/2014/main" id="{62D86B7A-4DB6-D625-F6D7-B523D5E6BB7B}"/>
                </a:ext>
              </a:extLst>
            </p:cNvPr>
            <p:cNvSpPr txBox="1">
              <a:spLocks/>
            </p:cNvSpPr>
            <p:nvPr/>
          </p:nvSpPr>
          <p:spPr>
            <a:xfrm>
              <a:off x="13396831" y="6261643"/>
              <a:ext cx="6392424" cy="1077218"/>
            </a:xfrm>
            <a:prstGeom prst="rect">
              <a:avLst/>
            </a:prstGeom>
          </p:spPr>
          <p:txBody>
            <a:bodyPr vert="horz" wrap="square" lIns="0" tIns="45720" rIns="91440" bIns="45720" rtlCol="0" anchor="t">
              <a:spAutoFit/>
            </a:bodyPr>
            <a:lstStyle>
              <a:lvl1pPr marL="0" indent="0" algn="l" defTabSz="1828800" rtl="0" eaLnBrk="1" latinLnBrk="0" hangingPunct="1">
                <a:lnSpc>
                  <a:spcPct val="110000"/>
                </a:lnSpc>
                <a:spcBef>
                  <a:spcPts val="2000"/>
                </a:spcBef>
                <a:buFont typeface="Arial" panose="020B0604020202020204" pitchFamily="34" charset="0"/>
                <a:buNone/>
                <a:defRPr sz="3400" b="0" kern="1200">
                  <a:solidFill>
                    <a:schemeClr val="bg2"/>
                  </a:solidFill>
                  <a:latin typeface="Evelyn Raleway SemiBold" panose="020B0703030101060003" pitchFamily="34" charset="0"/>
                  <a:ea typeface="+mn-ea"/>
                  <a:cs typeface="+mn-cs"/>
                </a:defRPr>
              </a:lvl1pPr>
              <a:lvl2pPr marL="0" indent="0" algn="l" defTabSz="1828800" rtl="0" eaLnBrk="1" latinLnBrk="0" hangingPunct="1">
                <a:lnSpc>
                  <a:spcPct val="120000"/>
                </a:lnSpc>
                <a:spcBef>
                  <a:spcPts val="1000"/>
                </a:spcBef>
                <a:buFont typeface="Arial" panose="020B0604020202020204" pitchFamily="34" charset="0"/>
                <a:buNone/>
                <a:defRPr sz="3200" b="0" kern="1200">
                  <a:solidFill>
                    <a:schemeClr val="tx2"/>
                  </a:solidFill>
                  <a:latin typeface="Evelyn Raleway SemiBold" panose="020B0703030101060003" pitchFamily="34" charset="0"/>
                  <a:ea typeface="+mn-ea"/>
                  <a:cs typeface="+mn-cs"/>
                </a:defRPr>
              </a:lvl2pPr>
              <a:lvl3pPr marL="0" indent="0" algn="l" defTabSz="1828800" rtl="0" eaLnBrk="1" latinLnBrk="0" hangingPunct="1">
                <a:lnSpc>
                  <a:spcPct val="110000"/>
                </a:lnSpc>
                <a:spcBef>
                  <a:spcPts val="1000"/>
                </a:spcBef>
                <a:buFont typeface="Symbol" panose="05050102010706020507" pitchFamily="18" charset="2"/>
                <a:buNone/>
                <a:defRPr sz="3200" b="0" kern="1200">
                  <a:solidFill>
                    <a:schemeClr val="tx2"/>
                  </a:solidFill>
                  <a:latin typeface="Evelyn Raleway SemiBold" panose="020B0703030101060003" pitchFamily="34" charset="0"/>
                  <a:ea typeface="+mn-ea"/>
                  <a:cs typeface="+mn-cs"/>
                </a:defRPr>
              </a:lvl3pPr>
              <a:lvl4pPr marL="0" indent="0" algn="l" defTabSz="1828800" rtl="0" eaLnBrk="1" latinLnBrk="0" hangingPunct="1">
                <a:lnSpc>
                  <a:spcPct val="110000"/>
                </a:lnSpc>
                <a:spcBef>
                  <a:spcPts val="1000"/>
                </a:spcBef>
                <a:buFont typeface="Arial" panose="020B0604020202020204" pitchFamily="34" charset="0"/>
                <a:buNone/>
                <a:defRPr sz="3200" b="0" kern="1200">
                  <a:solidFill>
                    <a:schemeClr val="tx2"/>
                  </a:solidFill>
                  <a:latin typeface="Evelyn Raleway SemiBold" panose="020B0703030101060003" pitchFamily="34" charset="0"/>
                  <a:ea typeface="+mn-ea"/>
                  <a:cs typeface="+mn-cs"/>
                </a:defRPr>
              </a:lvl4pPr>
              <a:lvl5pPr marL="0" indent="0" algn="l" defTabSz="1828800" rtl="0" eaLnBrk="1" latinLnBrk="0" hangingPunct="1">
                <a:lnSpc>
                  <a:spcPct val="110000"/>
                </a:lnSpc>
                <a:spcBef>
                  <a:spcPts val="1000"/>
                </a:spcBef>
                <a:buFont typeface="Arial" panose="020B0604020202020204" pitchFamily="34" charset="0"/>
                <a:buNone/>
                <a:defRPr sz="3200" b="0" kern="1200">
                  <a:solidFill>
                    <a:schemeClr val="tx2"/>
                  </a:solidFill>
                  <a:latin typeface="Evelyn Raleway SemiBold" panose="020B0703030101060003" pitchFamily="34" charset="0"/>
                  <a:ea typeface="+mn-ea"/>
                  <a:cs typeface="+mn-cs"/>
                </a:defRPr>
              </a:lvl5pPr>
              <a:lvl6pPr marL="540000" indent="-270000" algn="l" defTabSz="1828800" rtl="0" eaLnBrk="1" latinLnBrk="0" hangingPunct="1">
                <a:lnSpc>
                  <a:spcPct val="110000"/>
                </a:lnSpc>
                <a:spcBef>
                  <a:spcPts val="1000"/>
                </a:spcBef>
                <a:buFont typeface="Symbol" panose="05050102010706020507" pitchFamily="18" charset="2"/>
                <a:buChar char="-"/>
                <a:defRPr sz="2400" b="0" kern="1200">
                  <a:solidFill>
                    <a:srgbClr val="333333"/>
                  </a:solidFill>
                  <a:latin typeface="+mn-lt"/>
                  <a:ea typeface="+mn-ea"/>
                  <a:cs typeface="+mn-cs"/>
                </a:defRPr>
              </a:lvl6pPr>
              <a:lvl7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7pPr>
              <a:lvl8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8pPr>
              <a:lvl9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9pPr>
            </a:lstStyle>
            <a:p>
              <a:pPr>
                <a:lnSpc>
                  <a:spcPct val="100000"/>
                </a:lnSpc>
                <a:spcAft>
                  <a:spcPts val="600"/>
                </a:spcAft>
                <a:tabLst>
                  <a:tab pos="450850" algn="l"/>
                </a:tabLst>
              </a:pPr>
              <a:r>
                <a:rPr lang="en-US" sz="3200" dirty="0">
                  <a:solidFill>
                    <a:schemeClr val="tx1"/>
                  </a:solidFill>
                  <a:latin typeface="Evelyn Raleway"/>
                </a:rPr>
                <a:t>Pensions are highly tax efficient for many people</a:t>
              </a:r>
            </a:p>
          </p:txBody>
        </p:sp>
        <p:pic>
          <p:nvPicPr>
            <p:cNvPr id="24" name="Graphic 23" descr="Badge Tick with solid fill">
              <a:extLst>
                <a:ext uri="{FF2B5EF4-FFF2-40B4-BE49-F238E27FC236}">
                  <a16:creationId xmlns:a16="http://schemas.microsoft.com/office/drawing/2014/main" id="{51F828DC-E848-AEDB-EA64-A84CB3D2CD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16192" y="6261643"/>
              <a:ext cx="914400" cy="914400"/>
            </a:xfrm>
            <a:prstGeom prst="rect">
              <a:avLst/>
            </a:prstGeom>
          </p:spPr>
        </p:pic>
      </p:grpSp>
      <p:grpSp>
        <p:nvGrpSpPr>
          <p:cNvPr id="25" name="Group 24">
            <a:extLst>
              <a:ext uri="{FF2B5EF4-FFF2-40B4-BE49-F238E27FC236}">
                <a16:creationId xmlns:a16="http://schemas.microsoft.com/office/drawing/2014/main" id="{45021085-95D4-7D2C-B948-5C38905FD0E0}"/>
              </a:ext>
            </a:extLst>
          </p:cNvPr>
          <p:cNvGrpSpPr/>
          <p:nvPr/>
        </p:nvGrpSpPr>
        <p:grpSpPr>
          <a:xfrm>
            <a:off x="12766567" y="7123795"/>
            <a:ext cx="9853912" cy="914400"/>
            <a:chOff x="12316192" y="8128237"/>
            <a:chExt cx="9853912" cy="914400"/>
          </a:xfrm>
        </p:grpSpPr>
        <p:sp>
          <p:nvSpPr>
            <p:cNvPr id="26" name="Text Placeholder 21">
              <a:extLst>
                <a:ext uri="{FF2B5EF4-FFF2-40B4-BE49-F238E27FC236}">
                  <a16:creationId xmlns:a16="http://schemas.microsoft.com/office/drawing/2014/main" id="{21C4F36A-8DB5-088C-CEF8-7E2022CFF451}"/>
                </a:ext>
              </a:extLst>
            </p:cNvPr>
            <p:cNvSpPr txBox="1">
              <a:spLocks/>
            </p:cNvSpPr>
            <p:nvPr/>
          </p:nvSpPr>
          <p:spPr>
            <a:xfrm>
              <a:off x="13396830" y="8293050"/>
              <a:ext cx="8773274" cy="584775"/>
            </a:xfrm>
            <a:prstGeom prst="rect">
              <a:avLst/>
            </a:prstGeom>
          </p:spPr>
          <p:txBody>
            <a:bodyPr vert="horz" wrap="square" lIns="0" tIns="45720" rIns="91440" bIns="45720" rtlCol="0" anchor="t">
              <a:spAutoFit/>
            </a:bodyPr>
            <a:lstStyle>
              <a:lvl1pPr marL="0" indent="0" algn="l" defTabSz="1828800" rtl="0" eaLnBrk="1" latinLnBrk="0" hangingPunct="1">
                <a:lnSpc>
                  <a:spcPct val="110000"/>
                </a:lnSpc>
                <a:spcBef>
                  <a:spcPts val="2000"/>
                </a:spcBef>
                <a:buFont typeface="Arial" panose="020B0604020202020204" pitchFamily="34" charset="0"/>
                <a:buNone/>
                <a:defRPr sz="3400" b="0" kern="1200">
                  <a:solidFill>
                    <a:schemeClr val="bg2"/>
                  </a:solidFill>
                  <a:latin typeface="Evelyn Raleway SemiBold" panose="020B0703030101060003" pitchFamily="34" charset="0"/>
                  <a:ea typeface="+mn-ea"/>
                  <a:cs typeface="+mn-cs"/>
                </a:defRPr>
              </a:lvl1pPr>
              <a:lvl2pPr marL="0" indent="0" algn="l" defTabSz="1828800" rtl="0" eaLnBrk="1" latinLnBrk="0" hangingPunct="1">
                <a:lnSpc>
                  <a:spcPct val="120000"/>
                </a:lnSpc>
                <a:spcBef>
                  <a:spcPts val="1000"/>
                </a:spcBef>
                <a:buFont typeface="Arial" panose="020B0604020202020204" pitchFamily="34" charset="0"/>
                <a:buNone/>
                <a:defRPr sz="3200" b="0" kern="1200">
                  <a:solidFill>
                    <a:schemeClr val="tx2"/>
                  </a:solidFill>
                  <a:latin typeface="Evelyn Raleway SemiBold" panose="020B0703030101060003" pitchFamily="34" charset="0"/>
                  <a:ea typeface="+mn-ea"/>
                  <a:cs typeface="+mn-cs"/>
                </a:defRPr>
              </a:lvl2pPr>
              <a:lvl3pPr marL="0" indent="0" algn="l" defTabSz="1828800" rtl="0" eaLnBrk="1" latinLnBrk="0" hangingPunct="1">
                <a:lnSpc>
                  <a:spcPct val="110000"/>
                </a:lnSpc>
                <a:spcBef>
                  <a:spcPts val="1000"/>
                </a:spcBef>
                <a:buFont typeface="Symbol" panose="05050102010706020507" pitchFamily="18" charset="2"/>
                <a:buNone/>
                <a:defRPr sz="3200" b="0" kern="1200">
                  <a:solidFill>
                    <a:schemeClr val="tx2"/>
                  </a:solidFill>
                  <a:latin typeface="Evelyn Raleway SemiBold" panose="020B0703030101060003" pitchFamily="34" charset="0"/>
                  <a:ea typeface="+mn-ea"/>
                  <a:cs typeface="+mn-cs"/>
                </a:defRPr>
              </a:lvl3pPr>
              <a:lvl4pPr marL="0" indent="0" algn="l" defTabSz="1828800" rtl="0" eaLnBrk="1" latinLnBrk="0" hangingPunct="1">
                <a:lnSpc>
                  <a:spcPct val="110000"/>
                </a:lnSpc>
                <a:spcBef>
                  <a:spcPts val="1000"/>
                </a:spcBef>
                <a:buFont typeface="Arial" panose="020B0604020202020204" pitchFamily="34" charset="0"/>
                <a:buNone/>
                <a:defRPr sz="3200" b="0" kern="1200">
                  <a:solidFill>
                    <a:schemeClr val="tx2"/>
                  </a:solidFill>
                  <a:latin typeface="Evelyn Raleway SemiBold" panose="020B0703030101060003" pitchFamily="34" charset="0"/>
                  <a:ea typeface="+mn-ea"/>
                  <a:cs typeface="+mn-cs"/>
                </a:defRPr>
              </a:lvl4pPr>
              <a:lvl5pPr marL="0" indent="0" algn="l" defTabSz="1828800" rtl="0" eaLnBrk="1" latinLnBrk="0" hangingPunct="1">
                <a:lnSpc>
                  <a:spcPct val="110000"/>
                </a:lnSpc>
                <a:spcBef>
                  <a:spcPts val="1000"/>
                </a:spcBef>
                <a:buFont typeface="Arial" panose="020B0604020202020204" pitchFamily="34" charset="0"/>
                <a:buNone/>
                <a:defRPr sz="3200" b="0" kern="1200">
                  <a:solidFill>
                    <a:schemeClr val="tx2"/>
                  </a:solidFill>
                  <a:latin typeface="Evelyn Raleway SemiBold" panose="020B0703030101060003" pitchFamily="34" charset="0"/>
                  <a:ea typeface="+mn-ea"/>
                  <a:cs typeface="+mn-cs"/>
                </a:defRPr>
              </a:lvl5pPr>
              <a:lvl6pPr marL="540000" indent="-270000" algn="l" defTabSz="1828800" rtl="0" eaLnBrk="1" latinLnBrk="0" hangingPunct="1">
                <a:lnSpc>
                  <a:spcPct val="110000"/>
                </a:lnSpc>
                <a:spcBef>
                  <a:spcPts val="1000"/>
                </a:spcBef>
                <a:buFont typeface="Symbol" panose="05050102010706020507" pitchFamily="18" charset="2"/>
                <a:buChar char="-"/>
                <a:defRPr sz="2400" b="0" kern="1200">
                  <a:solidFill>
                    <a:srgbClr val="333333"/>
                  </a:solidFill>
                  <a:latin typeface="+mn-lt"/>
                  <a:ea typeface="+mn-ea"/>
                  <a:cs typeface="+mn-cs"/>
                </a:defRPr>
              </a:lvl6pPr>
              <a:lvl7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7pPr>
              <a:lvl8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8pPr>
              <a:lvl9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9pPr>
            </a:lstStyle>
            <a:p>
              <a:pPr>
                <a:lnSpc>
                  <a:spcPct val="100000"/>
                </a:lnSpc>
                <a:spcAft>
                  <a:spcPts val="600"/>
                </a:spcAft>
                <a:tabLst>
                  <a:tab pos="450850" algn="l"/>
                </a:tabLst>
              </a:pPr>
              <a:r>
                <a:rPr lang="en-US" sz="3200" dirty="0">
                  <a:solidFill>
                    <a:schemeClr val="tx1"/>
                  </a:solidFill>
                  <a:latin typeface="Evelyn Raleway"/>
                </a:rPr>
                <a:t>Point of retirement advice is crucial</a:t>
              </a:r>
            </a:p>
          </p:txBody>
        </p:sp>
        <p:pic>
          <p:nvPicPr>
            <p:cNvPr id="27" name="Graphic 26" descr="Badge Tick with solid fill">
              <a:extLst>
                <a:ext uri="{FF2B5EF4-FFF2-40B4-BE49-F238E27FC236}">
                  <a16:creationId xmlns:a16="http://schemas.microsoft.com/office/drawing/2014/main" id="{E06BCCFA-CA48-D245-B143-F9A875DD02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16192" y="8128237"/>
              <a:ext cx="914400" cy="914400"/>
            </a:xfrm>
            <a:prstGeom prst="rect">
              <a:avLst/>
            </a:prstGeom>
          </p:spPr>
        </p:pic>
      </p:grpSp>
      <p:grpSp>
        <p:nvGrpSpPr>
          <p:cNvPr id="28" name="Group 27">
            <a:extLst>
              <a:ext uri="{FF2B5EF4-FFF2-40B4-BE49-F238E27FC236}">
                <a16:creationId xmlns:a16="http://schemas.microsoft.com/office/drawing/2014/main" id="{ABB0AEA6-7E60-C88F-8278-7648710B0848}"/>
              </a:ext>
            </a:extLst>
          </p:cNvPr>
          <p:cNvGrpSpPr/>
          <p:nvPr/>
        </p:nvGrpSpPr>
        <p:grpSpPr>
          <a:xfrm>
            <a:off x="12766567" y="8979010"/>
            <a:ext cx="7678363" cy="914400"/>
            <a:chOff x="12316192" y="9994830"/>
            <a:chExt cx="7678363" cy="914400"/>
          </a:xfrm>
        </p:grpSpPr>
        <p:sp>
          <p:nvSpPr>
            <p:cNvPr id="29" name="Text Placeholder 21">
              <a:extLst>
                <a:ext uri="{FF2B5EF4-FFF2-40B4-BE49-F238E27FC236}">
                  <a16:creationId xmlns:a16="http://schemas.microsoft.com/office/drawing/2014/main" id="{A50435A9-B6E4-9CE9-D652-BCB884A6C9F9}"/>
                </a:ext>
              </a:extLst>
            </p:cNvPr>
            <p:cNvSpPr txBox="1">
              <a:spLocks/>
            </p:cNvSpPr>
            <p:nvPr/>
          </p:nvSpPr>
          <p:spPr>
            <a:xfrm>
              <a:off x="13396830" y="10159643"/>
              <a:ext cx="6597725" cy="584775"/>
            </a:xfrm>
            <a:prstGeom prst="rect">
              <a:avLst/>
            </a:prstGeom>
          </p:spPr>
          <p:txBody>
            <a:bodyPr vert="horz" wrap="square" lIns="0" tIns="45720" rIns="91440" bIns="45720" rtlCol="0" anchor="t">
              <a:spAutoFit/>
            </a:bodyPr>
            <a:lstStyle>
              <a:lvl1pPr marL="0" indent="0" algn="l" defTabSz="1828800" rtl="0" eaLnBrk="1" latinLnBrk="0" hangingPunct="1">
                <a:lnSpc>
                  <a:spcPct val="110000"/>
                </a:lnSpc>
                <a:spcBef>
                  <a:spcPts val="2000"/>
                </a:spcBef>
                <a:buFont typeface="Arial" panose="020B0604020202020204" pitchFamily="34" charset="0"/>
                <a:buNone/>
                <a:defRPr sz="3400" b="0" kern="1200">
                  <a:solidFill>
                    <a:schemeClr val="bg2"/>
                  </a:solidFill>
                  <a:latin typeface="Evelyn Raleway SemiBold" panose="020B0703030101060003" pitchFamily="34" charset="0"/>
                  <a:ea typeface="+mn-ea"/>
                  <a:cs typeface="+mn-cs"/>
                </a:defRPr>
              </a:lvl1pPr>
              <a:lvl2pPr marL="0" indent="0" algn="l" defTabSz="1828800" rtl="0" eaLnBrk="1" latinLnBrk="0" hangingPunct="1">
                <a:lnSpc>
                  <a:spcPct val="120000"/>
                </a:lnSpc>
                <a:spcBef>
                  <a:spcPts val="1000"/>
                </a:spcBef>
                <a:buFont typeface="Arial" panose="020B0604020202020204" pitchFamily="34" charset="0"/>
                <a:buNone/>
                <a:defRPr sz="3200" b="0" kern="1200">
                  <a:solidFill>
                    <a:schemeClr val="tx2"/>
                  </a:solidFill>
                  <a:latin typeface="Evelyn Raleway SemiBold" panose="020B0703030101060003" pitchFamily="34" charset="0"/>
                  <a:ea typeface="+mn-ea"/>
                  <a:cs typeface="+mn-cs"/>
                </a:defRPr>
              </a:lvl2pPr>
              <a:lvl3pPr marL="0" indent="0" algn="l" defTabSz="1828800" rtl="0" eaLnBrk="1" latinLnBrk="0" hangingPunct="1">
                <a:lnSpc>
                  <a:spcPct val="110000"/>
                </a:lnSpc>
                <a:spcBef>
                  <a:spcPts val="1000"/>
                </a:spcBef>
                <a:buFont typeface="Symbol" panose="05050102010706020507" pitchFamily="18" charset="2"/>
                <a:buNone/>
                <a:defRPr sz="3200" b="0" kern="1200">
                  <a:solidFill>
                    <a:schemeClr val="tx2"/>
                  </a:solidFill>
                  <a:latin typeface="Evelyn Raleway SemiBold" panose="020B0703030101060003" pitchFamily="34" charset="0"/>
                  <a:ea typeface="+mn-ea"/>
                  <a:cs typeface="+mn-cs"/>
                </a:defRPr>
              </a:lvl3pPr>
              <a:lvl4pPr marL="0" indent="0" algn="l" defTabSz="1828800" rtl="0" eaLnBrk="1" latinLnBrk="0" hangingPunct="1">
                <a:lnSpc>
                  <a:spcPct val="110000"/>
                </a:lnSpc>
                <a:spcBef>
                  <a:spcPts val="1000"/>
                </a:spcBef>
                <a:buFont typeface="Arial" panose="020B0604020202020204" pitchFamily="34" charset="0"/>
                <a:buNone/>
                <a:defRPr sz="3200" b="0" kern="1200">
                  <a:solidFill>
                    <a:schemeClr val="tx2"/>
                  </a:solidFill>
                  <a:latin typeface="Evelyn Raleway SemiBold" panose="020B0703030101060003" pitchFamily="34" charset="0"/>
                  <a:ea typeface="+mn-ea"/>
                  <a:cs typeface="+mn-cs"/>
                </a:defRPr>
              </a:lvl4pPr>
              <a:lvl5pPr marL="0" indent="0" algn="l" defTabSz="1828800" rtl="0" eaLnBrk="1" latinLnBrk="0" hangingPunct="1">
                <a:lnSpc>
                  <a:spcPct val="110000"/>
                </a:lnSpc>
                <a:spcBef>
                  <a:spcPts val="1000"/>
                </a:spcBef>
                <a:buFont typeface="Arial" panose="020B0604020202020204" pitchFamily="34" charset="0"/>
                <a:buNone/>
                <a:defRPr sz="3200" b="0" kern="1200">
                  <a:solidFill>
                    <a:schemeClr val="tx2"/>
                  </a:solidFill>
                  <a:latin typeface="Evelyn Raleway SemiBold" panose="020B0703030101060003" pitchFamily="34" charset="0"/>
                  <a:ea typeface="+mn-ea"/>
                  <a:cs typeface="+mn-cs"/>
                </a:defRPr>
              </a:lvl5pPr>
              <a:lvl6pPr marL="540000" indent="-270000" algn="l" defTabSz="1828800" rtl="0" eaLnBrk="1" latinLnBrk="0" hangingPunct="1">
                <a:lnSpc>
                  <a:spcPct val="110000"/>
                </a:lnSpc>
                <a:spcBef>
                  <a:spcPts val="1000"/>
                </a:spcBef>
                <a:buFont typeface="Symbol" panose="05050102010706020507" pitchFamily="18" charset="2"/>
                <a:buChar char="-"/>
                <a:defRPr sz="2400" b="0" kern="1200">
                  <a:solidFill>
                    <a:srgbClr val="333333"/>
                  </a:solidFill>
                  <a:latin typeface="+mn-lt"/>
                  <a:ea typeface="+mn-ea"/>
                  <a:cs typeface="+mn-cs"/>
                </a:defRPr>
              </a:lvl6pPr>
              <a:lvl7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7pPr>
              <a:lvl8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8pPr>
              <a:lvl9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9pPr>
            </a:lstStyle>
            <a:p>
              <a:pPr>
                <a:lnSpc>
                  <a:spcPct val="100000"/>
                </a:lnSpc>
                <a:spcAft>
                  <a:spcPts val="600"/>
                </a:spcAft>
                <a:tabLst>
                  <a:tab pos="450850" algn="l"/>
                </a:tabLst>
              </a:pPr>
              <a:r>
                <a:rPr lang="en-US" sz="3200" dirty="0">
                  <a:solidFill>
                    <a:schemeClr val="tx1"/>
                  </a:solidFill>
                  <a:latin typeface="Evelyn Raleway"/>
                </a:rPr>
                <a:t>Review things on a regular basis</a:t>
              </a:r>
            </a:p>
          </p:txBody>
        </p:sp>
        <p:pic>
          <p:nvPicPr>
            <p:cNvPr id="30" name="Graphic 29" descr="Badge Tick with solid fill">
              <a:extLst>
                <a:ext uri="{FF2B5EF4-FFF2-40B4-BE49-F238E27FC236}">
                  <a16:creationId xmlns:a16="http://schemas.microsoft.com/office/drawing/2014/main" id="{075CD221-EE81-0670-293F-4FE57880B3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16192" y="9994830"/>
              <a:ext cx="914400" cy="914400"/>
            </a:xfrm>
            <a:prstGeom prst="rect">
              <a:avLst/>
            </a:prstGeom>
          </p:spPr>
        </p:pic>
      </p:grpSp>
      <p:grpSp>
        <p:nvGrpSpPr>
          <p:cNvPr id="31" name="Group 30">
            <a:extLst>
              <a:ext uri="{FF2B5EF4-FFF2-40B4-BE49-F238E27FC236}">
                <a16:creationId xmlns:a16="http://schemas.microsoft.com/office/drawing/2014/main" id="{FDABE0A8-7FF5-5861-90AF-B8C0A9B2A520}"/>
              </a:ext>
            </a:extLst>
          </p:cNvPr>
          <p:cNvGrpSpPr/>
          <p:nvPr/>
        </p:nvGrpSpPr>
        <p:grpSpPr>
          <a:xfrm>
            <a:off x="2723920" y="10834225"/>
            <a:ext cx="8832797" cy="914400"/>
            <a:chOff x="2620863" y="9994830"/>
            <a:chExt cx="8832797" cy="914400"/>
          </a:xfrm>
        </p:grpSpPr>
        <p:sp>
          <p:nvSpPr>
            <p:cNvPr id="32" name="Text Placeholder 21">
              <a:extLst>
                <a:ext uri="{FF2B5EF4-FFF2-40B4-BE49-F238E27FC236}">
                  <a16:creationId xmlns:a16="http://schemas.microsoft.com/office/drawing/2014/main" id="{58DC3912-307D-501C-9AA4-AA1EFF5CC1B0}"/>
                </a:ext>
              </a:extLst>
            </p:cNvPr>
            <p:cNvSpPr txBox="1">
              <a:spLocks/>
            </p:cNvSpPr>
            <p:nvPr/>
          </p:nvSpPr>
          <p:spPr>
            <a:xfrm>
              <a:off x="3701501" y="10159642"/>
              <a:ext cx="7752159" cy="584775"/>
            </a:xfrm>
            <a:prstGeom prst="rect">
              <a:avLst/>
            </a:prstGeom>
          </p:spPr>
          <p:txBody>
            <a:bodyPr vert="horz" wrap="square" lIns="0" tIns="45720" rIns="91440" bIns="45720" rtlCol="0" anchor="t">
              <a:spAutoFit/>
            </a:bodyPr>
            <a:lstStyle>
              <a:lvl1pPr marL="0" indent="0" algn="l" defTabSz="1828800" rtl="0" eaLnBrk="1" latinLnBrk="0" hangingPunct="1">
                <a:lnSpc>
                  <a:spcPct val="110000"/>
                </a:lnSpc>
                <a:spcBef>
                  <a:spcPts val="2000"/>
                </a:spcBef>
                <a:buFont typeface="Arial" panose="020B0604020202020204" pitchFamily="34" charset="0"/>
                <a:buNone/>
                <a:defRPr sz="3400" b="0" kern="1200">
                  <a:solidFill>
                    <a:schemeClr val="bg2"/>
                  </a:solidFill>
                  <a:latin typeface="Evelyn Raleway SemiBold" panose="020B0703030101060003" pitchFamily="34" charset="0"/>
                  <a:ea typeface="+mn-ea"/>
                  <a:cs typeface="+mn-cs"/>
                </a:defRPr>
              </a:lvl1pPr>
              <a:lvl2pPr marL="0" indent="0" algn="l" defTabSz="1828800" rtl="0" eaLnBrk="1" latinLnBrk="0" hangingPunct="1">
                <a:lnSpc>
                  <a:spcPct val="120000"/>
                </a:lnSpc>
                <a:spcBef>
                  <a:spcPts val="1000"/>
                </a:spcBef>
                <a:buFont typeface="Arial" panose="020B0604020202020204" pitchFamily="34" charset="0"/>
                <a:buNone/>
                <a:defRPr sz="3200" b="0" kern="1200">
                  <a:solidFill>
                    <a:schemeClr val="tx2"/>
                  </a:solidFill>
                  <a:latin typeface="Evelyn Raleway SemiBold" panose="020B0703030101060003" pitchFamily="34" charset="0"/>
                  <a:ea typeface="+mn-ea"/>
                  <a:cs typeface="+mn-cs"/>
                </a:defRPr>
              </a:lvl2pPr>
              <a:lvl3pPr marL="0" indent="0" algn="l" defTabSz="1828800" rtl="0" eaLnBrk="1" latinLnBrk="0" hangingPunct="1">
                <a:lnSpc>
                  <a:spcPct val="110000"/>
                </a:lnSpc>
                <a:spcBef>
                  <a:spcPts val="1000"/>
                </a:spcBef>
                <a:buFont typeface="Symbol" panose="05050102010706020507" pitchFamily="18" charset="2"/>
                <a:buNone/>
                <a:defRPr sz="3200" b="0" kern="1200">
                  <a:solidFill>
                    <a:schemeClr val="tx2"/>
                  </a:solidFill>
                  <a:latin typeface="Evelyn Raleway SemiBold" panose="020B0703030101060003" pitchFamily="34" charset="0"/>
                  <a:ea typeface="+mn-ea"/>
                  <a:cs typeface="+mn-cs"/>
                </a:defRPr>
              </a:lvl3pPr>
              <a:lvl4pPr marL="0" indent="0" algn="l" defTabSz="1828800" rtl="0" eaLnBrk="1" latinLnBrk="0" hangingPunct="1">
                <a:lnSpc>
                  <a:spcPct val="110000"/>
                </a:lnSpc>
                <a:spcBef>
                  <a:spcPts val="1000"/>
                </a:spcBef>
                <a:buFont typeface="Arial" panose="020B0604020202020204" pitchFamily="34" charset="0"/>
                <a:buNone/>
                <a:defRPr sz="3200" b="0" kern="1200">
                  <a:solidFill>
                    <a:schemeClr val="tx2"/>
                  </a:solidFill>
                  <a:latin typeface="Evelyn Raleway SemiBold" panose="020B0703030101060003" pitchFamily="34" charset="0"/>
                  <a:ea typeface="+mn-ea"/>
                  <a:cs typeface="+mn-cs"/>
                </a:defRPr>
              </a:lvl4pPr>
              <a:lvl5pPr marL="0" indent="0" algn="l" defTabSz="1828800" rtl="0" eaLnBrk="1" latinLnBrk="0" hangingPunct="1">
                <a:lnSpc>
                  <a:spcPct val="110000"/>
                </a:lnSpc>
                <a:spcBef>
                  <a:spcPts val="1000"/>
                </a:spcBef>
                <a:buFont typeface="Arial" panose="020B0604020202020204" pitchFamily="34" charset="0"/>
                <a:buNone/>
                <a:defRPr sz="3200" b="0" kern="1200">
                  <a:solidFill>
                    <a:schemeClr val="tx2"/>
                  </a:solidFill>
                  <a:latin typeface="Evelyn Raleway SemiBold" panose="020B0703030101060003" pitchFamily="34" charset="0"/>
                  <a:ea typeface="+mn-ea"/>
                  <a:cs typeface="+mn-cs"/>
                </a:defRPr>
              </a:lvl5pPr>
              <a:lvl6pPr marL="540000" indent="-270000" algn="l" defTabSz="1828800" rtl="0" eaLnBrk="1" latinLnBrk="0" hangingPunct="1">
                <a:lnSpc>
                  <a:spcPct val="110000"/>
                </a:lnSpc>
                <a:spcBef>
                  <a:spcPts val="1000"/>
                </a:spcBef>
                <a:buFont typeface="Symbol" panose="05050102010706020507" pitchFamily="18" charset="2"/>
                <a:buChar char="-"/>
                <a:defRPr sz="2400" b="0" kern="1200">
                  <a:solidFill>
                    <a:srgbClr val="333333"/>
                  </a:solidFill>
                  <a:latin typeface="+mn-lt"/>
                  <a:ea typeface="+mn-ea"/>
                  <a:cs typeface="+mn-cs"/>
                </a:defRPr>
              </a:lvl6pPr>
              <a:lvl7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7pPr>
              <a:lvl8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8pPr>
              <a:lvl9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9pPr>
            </a:lstStyle>
            <a:p>
              <a:pPr>
                <a:lnSpc>
                  <a:spcPct val="100000"/>
                </a:lnSpc>
                <a:spcAft>
                  <a:spcPts val="600"/>
                </a:spcAft>
                <a:tabLst>
                  <a:tab pos="450850" algn="l"/>
                </a:tabLst>
              </a:pPr>
              <a:r>
                <a:rPr lang="en-US" sz="3200" dirty="0">
                  <a:solidFill>
                    <a:schemeClr val="tx1"/>
                  </a:solidFill>
                  <a:latin typeface="Evelyn Raleway"/>
                </a:rPr>
                <a:t>Have a variety of types of investment</a:t>
              </a:r>
            </a:p>
          </p:txBody>
        </p:sp>
        <p:pic>
          <p:nvPicPr>
            <p:cNvPr id="33" name="Graphic 32" descr="Badge Tick with solid fill">
              <a:extLst>
                <a:ext uri="{FF2B5EF4-FFF2-40B4-BE49-F238E27FC236}">
                  <a16:creationId xmlns:a16="http://schemas.microsoft.com/office/drawing/2014/main" id="{2D3D8E57-C79C-E25A-7ED1-1D88511728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0863" y="9994830"/>
              <a:ext cx="914400" cy="914400"/>
            </a:xfrm>
            <a:prstGeom prst="rect">
              <a:avLst/>
            </a:prstGeom>
          </p:spPr>
        </p:pic>
      </p:grpSp>
      <p:pic>
        <p:nvPicPr>
          <p:cNvPr id="34" name="Graphic 33">
            <a:hlinkClick r:id="rId5" action="ppaction://hlinksldjump"/>
            <a:extLst>
              <a:ext uri="{FF2B5EF4-FFF2-40B4-BE49-F238E27FC236}">
                <a16:creationId xmlns:a16="http://schemas.microsoft.com/office/drawing/2014/main" id="{84FFF58C-D12A-72A2-7B3D-7E2AAD8124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286530" y="0"/>
            <a:ext cx="1210056" cy="1210056"/>
          </a:xfrm>
          <a:prstGeom prst="rect">
            <a:avLst/>
          </a:prstGeom>
        </p:spPr>
      </p:pic>
    </p:spTree>
    <p:extLst>
      <p:ext uri="{BB962C8B-B14F-4D97-AF65-F5344CB8AC3E}">
        <p14:creationId xmlns:p14="http://schemas.microsoft.com/office/powerpoint/2010/main" val="16691342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CDFBB8D-74C5-4B6C-1E2F-D8D41AB2AD90}"/>
              </a:ext>
            </a:extLst>
          </p:cNvPr>
          <p:cNvSpPr>
            <a:spLocks noGrp="1"/>
          </p:cNvSpPr>
          <p:nvPr>
            <p:ph type="dt" sz="half" idx="10"/>
          </p:nvPr>
        </p:nvSpPr>
        <p:spPr/>
        <p:txBody>
          <a:bodyPr/>
          <a:lstStyle/>
          <a:p>
            <a:fld id="{69506CBF-9F5B-4C82-AED5-14CCBFA0A8C6}" type="datetime4">
              <a:rPr lang="en-GB" smtClean="0"/>
              <a:t>31 July 2024</a:t>
            </a:fld>
            <a:endParaRPr lang="de-DE"/>
          </a:p>
        </p:txBody>
      </p:sp>
      <p:sp>
        <p:nvSpPr>
          <p:cNvPr id="5" name="Slide Number Placeholder 4">
            <a:extLst>
              <a:ext uri="{FF2B5EF4-FFF2-40B4-BE49-F238E27FC236}">
                <a16:creationId xmlns:a16="http://schemas.microsoft.com/office/drawing/2014/main" id="{38BAE553-0EAD-57DF-D104-CB35E43C39DC}"/>
              </a:ext>
            </a:extLst>
          </p:cNvPr>
          <p:cNvSpPr>
            <a:spLocks noGrp="1"/>
          </p:cNvSpPr>
          <p:nvPr>
            <p:ph type="sldNum" sz="quarter" idx="12"/>
          </p:nvPr>
        </p:nvSpPr>
        <p:spPr/>
        <p:txBody>
          <a:bodyPr/>
          <a:lstStyle/>
          <a:p>
            <a:fld id="{4CF15934-3EDC-49D4-8294-13D572B9231D}" type="slidenum">
              <a:rPr lang="de-DE" smtClean="0"/>
              <a:pPr/>
              <a:t>34</a:t>
            </a:fld>
            <a:endParaRPr lang="de-DE"/>
          </a:p>
        </p:txBody>
      </p:sp>
      <p:sp>
        <p:nvSpPr>
          <p:cNvPr id="55" name="Rectangle 54">
            <a:extLst>
              <a:ext uri="{FF2B5EF4-FFF2-40B4-BE49-F238E27FC236}">
                <a16:creationId xmlns:a16="http://schemas.microsoft.com/office/drawing/2014/main" id="{F2E31CD7-6EAD-3000-5C3F-8D5A4C2BCED0}"/>
              </a:ext>
            </a:extLst>
          </p:cNvPr>
          <p:cNvSpPr/>
          <p:nvPr/>
        </p:nvSpPr>
        <p:spPr>
          <a:xfrm>
            <a:off x="11491785" y="0"/>
            <a:ext cx="12892215" cy="12798425"/>
          </a:xfrm>
          <a:prstGeom prst="rect">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6" name="Title 1">
            <a:extLst>
              <a:ext uri="{FF2B5EF4-FFF2-40B4-BE49-F238E27FC236}">
                <a16:creationId xmlns:a16="http://schemas.microsoft.com/office/drawing/2014/main" id="{13B319A5-7639-B799-26A8-4913A5E01C2C}"/>
              </a:ext>
            </a:extLst>
          </p:cNvPr>
          <p:cNvSpPr txBox="1">
            <a:spLocks/>
          </p:cNvSpPr>
          <p:nvPr/>
        </p:nvSpPr>
        <p:spPr>
          <a:xfrm>
            <a:off x="900001" y="4007090"/>
            <a:ext cx="7667626" cy="2418867"/>
          </a:xfrm>
          <a:prstGeom prst="rect">
            <a:avLst/>
          </a:prstGeom>
        </p:spPr>
        <p:txBody>
          <a:bodyPr/>
          <a:lstStyle>
            <a:lvl1pPr algn="l" defTabSz="18288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75000"/>
              </a:lnSpc>
            </a:pPr>
            <a:r>
              <a:rPr lang="en-GB" sz="10000" dirty="0">
                <a:solidFill>
                  <a:schemeClr val="tx2"/>
                </a:solidFill>
              </a:rPr>
              <a:t>Important information</a:t>
            </a:r>
          </a:p>
        </p:txBody>
      </p:sp>
      <p:sp>
        <p:nvSpPr>
          <p:cNvPr id="59" name="Subtitle 2">
            <a:extLst>
              <a:ext uri="{FF2B5EF4-FFF2-40B4-BE49-F238E27FC236}">
                <a16:creationId xmlns:a16="http://schemas.microsoft.com/office/drawing/2014/main" id="{01D1ECB2-D6C9-4D87-79D9-F169BFA8E9F2}"/>
              </a:ext>
            </a:extLst>
          </p:cNvPr>
          <p:cNvSpPr txBox="1">
            <a:spLocks/>
          </p:cNvSpPr>
          <p:nvPr/>
        </p:nvSpPr>
        <p:spPr>
          <a:xfrm>
            <a:off x="898988" y="10625517"/>
            <a:ext cx="10266853" cy="80968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Franklin Gothic Book" panose="020B05030201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Franklin Gothic Book" panose="020B05030201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Franklin Gothic Book" panose="020B05030201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Franklin Gothic Book" panose="020B05030201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Franklin Gothic Book" panose="020B05030201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spc="300" dirty="0">
                <a:solidFill>
                  <a:schemeClr val="bg2"/>
                </a:solidFill>
                <a:latin typeface="Evelyn Raleway SemiBold" panose="020B0604020202020204" charset="0"/>
              </a:rPr>
              <a:t>FINANCIAL PLANS | INVESTMENTS | TAXES</a:t>
            </a:r>
          </a:p>
        </p:txBody>
      </p:sp>
      <p:pic>
        <p:nvPicPr>
          <p:cNvPr id="60" name="Graphic 59">
            <a:extLst>
              <a:ext uri="{FF2B5EF4-FFF2-40B4-BE49-F238E27FC236}">
                <a16:creationId xmlns:a16="http://schemas.microsoft.com/office/drawing/2014/main" id="{5CE2AC59-7BA9-9C0C-5069-1E3F0D88CA7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43707" y="1438690"/>
            <a:ext cx="4141273" cy="2271196"/>
          </a:xfrm>
          <a:prstGeom prst="rect">
            <a:avLst/>
          </a:prstGeom>
        </p:spPr>
      </p:pic>
      <p:sp>
        <p:nvSpPr>
          <p:cNvPr id="63" name="Rectangle 62">
            <a:extLst>
              <a:ext uri="{FF2B5EF4-FFF2-40B4-BE49-F238E27FC236}">
                <a16:creationId xmlns:a16="http://schemas.microsoft.com/office/drawing/2014/main" id="{0C422683-A8CB-B537-E4BC-2D95CCAAE8F4}"/>
              </a:ext>
            </a:extLst>
          </p:cNvPr>
          <p:cNvSpPr/>
          <p:nvPr/>
        </p:nvSpPr>
        <p:spPr>
          <a:xfrm>
            <a:off x="12450718" y="11716614"/>
            <a:ext cx="10974348" cy="830997"/>
          </a:xfrm>
          <a:prstGeom prst="rect">
            <a:avLst/>
          </a:prstGeom>
        </p:spPr>
        <p:txBody>
          <a:bodyPr wrap="square">
            <a:spAutoFit/>
          </a:bodyPr>
          <a:lstStyle/>
          <a:p>
            <a:pPr>
              <a:spcAft>
                <a:spcPts val="575"/>
              </a:spcAft>
            </a:pPr>
            <a:r>
              <a:rPr lang="en-GB" sz="2400" dirty="0">
                <a:cs typeface="Calibri" panose="020F0502020204030204" pitchFamily="34" charset="0"/>
              </a:rPr>
              <a:t>Issued by Evelyn Partners Financial Planning Limited. Authorised and regulated by  the Financial Conduct Authority. </a:t>
            </a:r>
          </a:p>
        </p:txBody>
      </p:sp>
      <p:sp>
        <p:nvSpPr>
          <p:cNvPr id="11" name="Rectangle 10">
            <a:extLst>
              <a:ext uri="{FF2B5EF4-FFF2-40B4-BE49-F238E27FC236}">
                <a16:creationId xmlns:a16="http://schemas.microsoft.com/office/drawing/2014/main" id="{AF7D3A8E-8F1F-C8DC-5383-DF6C28141CB0}"/>
              </a:ext>
            </a:extLst>
          </p:cNvPr>
          <p:cNvSpPr/>
          <p:nvPr/>
        </p:nvSpPr>
        <p:spPr>
          <a:xfrm>
            <a:off x="12450718" y="439957"/>
            <a:ext cx="10974348" cy="9090025"/>
          </a:xfrm>
          <a:prstGeom prst="rect">
            <a:avLst/>
          </a:prstGeom>
        </p:spPr>
        <p:txBody>
          <a:bodyPr wrap="square">
            <a:noAutofit/>
          </a:bodyPr>
          <a:lstStyle/>
          <a:p>
            <a:pPr>
              <a:spcAft>
                <a:spcPts val="575"/>
              </a:spcAft>
            </a:pPr>
            <a:r>
              <a:rPr lang="en-US" sz="2600" dirty="0">
                <a:solidFill>
                  <a:schemeClr val="tx2"/>
                </a:solidFill>
                <a:latin typeface="Evelyn Raleway SemiBold" panose="020B0604020202020204" charset="0"/>
              </a:rPr>
              <a:t>Nothing in this webinar is intended to constitute advice or a recommendation and you should not take any investment decision based on its content.</a:t>
            </a:r>
          </a:p>
          <a:p>
            <a:pPr>
              <a:spcAft>
                <a:spcPts val="575"/>
              </a:spcAft>
            </a:pPr>
            <a:r>
              <a:rPr lang="en-US" sz="2600" dirty="0">
                <a:solidFill>
                  <a:schemeClr val="tx2"/>
                </a:solidFill>
                <a:latin typeface="Evelyn Raleway SemiBold" panose="020B0604020202020204" charset="0"/>
              </a:rPr>
              <a:t>This information is for UK residents only.</a:t>
            </a:r>
          </a:p>
          <a:p>
            <a:pPr>
              <a:spcAft>
                <a:spcPts val="575"/>
              </a:spcAft>
            </a:pPr>
            <a:r>
              <a:rPr lang="en-GB" sz="2600" dirty="0"/>
              <a:t>Tax efficient investments, such as VCTs and EISs, should be regarded as higher risk investments.  They are designed for UK resident taxpayers who can benefit from the tax reliefs associated with the particular investment product, who can tolerate the potential total loss of their investment and who have no need for their capital for the duration of the investment.</a:t>
            </a:r>
          </a:p>
          <a:p>
            <a:pPr>
              <a:spcAft>
                <a:spcPts val="575"/>
              </a:spcAft>
            </a:pPr>
            <a:endParaRPr lang="en-GB" sz="2600" dirty="0"/>
          </a:p>
          <a:p>
            <a:pPr>
              <a:spcAft>
                <a:spcPts val="575"/>
              </a:spcAft>
            </a:pPr>
            <a:r>
              <a:rPr lang="en-GB" sz="2600" dirty="0"/>
              <a:t>All tax reliefs are subject to change, investments may lose their qualifying status, and whether you qualify for tax relief will depend on your personal circumstances and these may change in the future.</a:t>
            </a:r>
          </a:p>
          <a:p>
            <a:pPr>
              <a:spcAft>
                <a:spcPts val="575"/>
              </a:spcAft>
            </a:pPr>
            <a:endParaRPr lang="en-GB" sz="2600" dirty="0"/>
          </a:p>
          <a:p>
            <a:pPr>
              <a:spcAft>
                <a:spcPts val="575"/>
              </a:spcAft>
            </a:pPr>
            <a:r>
              <a:rPr lang="en-GB" sz="2600" dirty="0"/>
              <a:t>The value of Tax advantaged investments, and any income from them, can go down as well as up and you can get back less than you originally invested. </a:t>
            </a:r>
          </a:p>
          <a:p>
            <a:pPr>
              <a:spcAft>
                <a:spcPts val="575"/>
              </a:spcAft>
            </a:pPr>
            <a:endParaRPr lang="en-GB" sz="2600" dirty="0"/>
          </a:p>
          <a:p>
            <a:pPr>
              <a:spcAft>
                <a:spcPts val="575"/>
              </a:spcAft>
            </a:pPr>
            <a:r>
              <a:rPr lang="en-GB" sz="2600" dirty="0"/>
              <a:t>Any decision to invest should only be made on the basis of the relevant prospectus or investment memorandum and you must carefully consider the risk warnings contained in the product literature.</a:t>
            </a:r>
          </a:p>
          <a:p>
            <a:pPr>
              <a:spcAft>
                <a:spcPts val="575"/>
              </a:spcAft>
            </a:pPr>
            <a:endParaRPr lang="en-GB" sz="2400" dirty="0"/>
          </a:p>
          <a:p>
            <a:pPr>
              <a:spcAft>
                <a:spcPts val="575"/>
              </a:spcAft>
            </a:pPr>
            <a:r>
              <a:rPr lang="en-GB" sz="2600" dirty="0"/>
              <a:t>Cashflow planning and advice in relation to tax planning is not regulated by the Financial Conduct Authority, however, the products used to mitigate tax may be regulated.</a:t>
            </a:r>
          </a:p>
          <a:p>
            <a:pPr>
              <a:spcAft>
                <a:spcPts val="575"/>
              </a:spcAft>
            </a:pPr>
            <a:endParaRPr lang="en-GB" sz="2400" dirty="0"/>
          </a:p>
          <a:p>
            <a:pPr>
              <a:spcAft>
                <a:spcPts val="575"/>
              </a:spcAft>
            </a:pPr>
            <a:endParaRPr lang="en-GB" sz="2400" dirty="0"/>
          </a:p>
          <a:p>
            <a:pPr>
              <a:spcAft>
                <a:spcPts val="575"/>
              </a:spcAft>
            </a:pPr>
            <a:endParaRPr lang="en-GB" sz="2400" dirty="0"/>
          </a:p>
        </p:txBody>
      </p:sp>
    </p:spTree>
    <p:extLst>
      <p:ext uri="{BB962C8B-B14F-4D97-AF65-F5344CB8AC3E}">
        <p14:creationId xmlns:p14="http://schemas.microsoft.com/office/powerpoint/2010/main" val="311567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0CC8BAC-7B3A-04B5-FC2C-B95C2DFD9AD8}"/>
              </a:ext>
            </a:extLst>
          </p:cNvPr>
          <p:cNvSpPr>
            <a:spLocks noGrp="1"/>
          </p:cNvSpPr>
          <p:nvPr>
            <p:ph type="title"/>
          </p:nvPr>
        </p:nvSpPr>
        <p:spPr>
          <a:xfrm>
            <a:off x="900000" y="2394805"/>
            <a:ext cx="11733158" cy="2800767"/>
          </a:xfrm>
        </p:spPr>
        <p:txBody>
          <a:bodyPr/>
          <a:lstStyle/>
          <a:p>
            <a:r>
              <a:rPr lang="en-US" cap="none" dirty="0"/>
              <a:t>Questions and Follow up</a:t>
            </a:r>
            <a:endParaRPr lang="en-US" dirty="0"/>
          </a:p>
        </p:txBody>
      </p:sp>
      <p:sp>
        <p:nvSpPr>
          <p:cNvPr id="3" name="Date Placeholder 2">
            <a:extLst>
              <a:ext uri="{FF2B5EF4-FFF2-40B4-BE49-F238E27FC236}">
                <a16:creationId xmlns:a16="http://schemas.microsoft.com/office/drawing/2014/main" id="{ECDFBB8D-74C5-4B6C-1E2F-D8D41AB2AD90}"/>
              </a:ext>
            </a:extLst>
          </p:cNvPr>
          <p:cNvSpPr>
            <a:spLocks noGrp="1"/>
          </p:cNvSpPr>
          <p:nvPr>
            <p:ph type="dt" sz="half" idx="24"/>
          </p:nvPr>
        </p:nvSpPr>
        <p:spPr/>
        <p:txBody>
          <a:bodyPr/>
          <a:lstStyle/>
          <a:p>
            <a:fld id="{69506CBF-9F5B-4C82-AED5-14CCBFA0A8C6}" type="datetime4">
              <a:rPr lang="en-GB" smtClean="0"/>
              <a:t>31 July 2024</a:t>
            </a:fld>
            <a:endParaRPr lang="de-DE"/>
          </a:p>
        </p:txBody>
      </p:sp>
      <p:sp>
        <p:nvSpPr>
          <p:cNvPr id="5" name="Slide Number Placeholder 4">
            <a:extLst>
              <a:ext uri="{FF2B5EF4-FFF2-40B4-BE49-F238E27FC236}">
                <a16:creationId xmlns:a16="http://schemas.microsoft.com/office/drawing/2014/main" id="{38BAE553-0EAD-57DF-D104-CB35E43C39DC}"/>
              </a:ext>
            </a:extLst>
          </p:cNvPr>
          <p:cNvSpPr>
            <a:spLocks noGrp="1"/>
          </p:cNvSpPr>
          <p:nvPr>
            <p:ph type="sldNum" sz="quarter" idx="26"/>
          </p:nvPr>
        </p:nvSpPr>
        <p:spPr/>
        <p:txBody>
          <a:bodyPr/>
          <a:lstStyle/>
          <a:p>
            <a:fld id="{4CF15934-3EDC-49D4-8294-13D572B9231D}" type="slidenum">
              <a:rPr lang="de-DE" smtClean="0"/>
              <a:pPr/>
              <a:t>35</a:t>
            </a:fld>
            <a:endParaRPr lang="de-DE"/>
          </a:p>
        </p:txBody>
      </p:sp>
    </p:spTree>
    <p:extLst>
      <p:ext uri="{BB962C8B-B14F-4D97-AF65-F5344CB8AC3E}">
        <p14:creationId xmlns:p14="http://schemas.microsoft.com/office/powerpoint/2010/main" val="215464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63" presetClass="path" presetSubtype="0" accel="50000" decel="50000" fill="hold" grpId="1" nodeType="withEffect">
                                  <p:stCondLst>
                                    <p:cond delay="0"/>
                                  </p:stCondLst>
                                  <p:childTnLst>
                                    <p:animMotion origin="layout" path="M -0.01738 -1.66667E-6 L -2.8125E-6 -1.66667E-6 " pathEditMode="relative" rAng="0" ptsTypes="AA">
                                      <p:cBhvr>
                                        <p:cTn id="9" dur="500" fill="hold"/>
                                        <p:tgtEl>
                                          <p:spTgt spid="12"/>
                                        </p:tgtEl>
                                        <p:attrNameLst>
                                          <p:attrName>ppt_x</p:attrName>
                                          <p:attrName>ppt_y</p:attrName>
                                        </p:attrNameLst>
                                      </p:cBhvr>
                                      <p:rCtr x="86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CDFBB8D-74C5-4B6C-1E2F-D8D41AB2AD90}"/>
              </a:ext>
            </a:extLst>
          </p:cNvPr>
          <p:cNvSpPr>
            <a:spLocks noGrp="1"/>
          </p:cNvSpPr>
          <p:nvPr>
            <p:ph type="dt" sz="half" idx="10"/>
          </p:nvPr>
        </p:nvSpPr>
        <p:spPr/>
        <p:txBody>
          <a:bodyPr/>
          <a:lstStyle/>
          <a:p>
            <a:fld id="{69506CBF-9F5B-4C82-AED5-14CCBFA0A8C6}" type="datetime4">
              <a:rPr lang="en-GB" smtClean="0"/>
              <a:t>31 July 2024</a:t>
            </a:fld>
            <a:endParaRPr lang="de-DE"/>
          </a:p>
        </p:txBody>
      </p:sp>
      <p:sp>
        <p:nvSpPr>
          <p:cNvPr id="5" name="Slide Number Placeholder 4">
            <a:extLst>
              <a:ext uri="{FF2B5EF4-FFF2-40B4-BE49-F238E27FC236}">
                <a16:creationId xmlns:a16="http://schemas.microsoft.com/office/drawing/2014/main" id="{38BAE553-0EAD-57DF-D104-CB35E43C39DC}"/>
              </a:ext>
            </a:extLst>
          </p:cNvPr>
          <p:cNvSpPr>
            <a:spLocks noGrp="1"/>
          </p:cNvSpPr>
          <p:nvPr>
            <p:ph type="sldNum" sz="quarter" idx="12"/>
          </p:nvPr>
        </p:nvSpPr>
        <p:spPr/>
        <p:txBody>
          <a:bodyPr/>
          <a:lstStyle/>
          <a:p>
            <a:fld id="{4CF15934-3EDC-49D4-8294-13D572B9231D}" type="slidenum">
              <a:rPr lang="de-DE" smtClean="0"/>
              <a:pPr/>
              <a:t>36</a:t>
            </a:fld>
            <a:endParaRPr lang="de-DE"/>
          </a:p>
        </p:txBody>
      </p:sp>
      <p:sp>
        <p:nvSpPr>
          <p:cNvPr id="55" name="Rectangle 54">
            <a:extLst>
              <a:ext uri="{FF2B5EF4-FFF2-40B4-BE49-F238E27FC236}">
                <a16:creationId xmlns:a16="http://schemas.microsoft.com/office/drawing/2014/main" id="{F2E31CD7-6EAD-3000-5C3F-8D5A4C2BCED0}"/>
              </a:ext>
            </a:extLst>
          </p:cNvPr>
          <p:cNvSpPr/>
          <p:nvPr/>
        </p:nvSpPr>
        <p:spPr>
          <a:xfrm>
            <a:off x="11491785" y="0"/>
            <a:ext cx="12892215" cy="12798425"/>
          </a:xfrm>
          <a:prstGeom prst="rect">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Title 1">
            <a:extLst>
              <a:ext uri="{FF2B5EF4-FFF2-40B4-BE49-F238E27FC236}">
                <a16:creationId xmlns:a16="http://schemas.microsoft.com/office/drawing/2014/main" id="{13B319A5-7639-B799-26A8-4913A5E01C2C}"/>
              </a:ext>
            </a:extLst>
          </p:cNvPr>
          <p:cNvSpPr txBox="1">
            <a:spLocks/>
          </p:cNvSpPr>
          <p:nvPr/>
        </p:nvSpPr>
        <p:spPr>
          <a:xfrm>
            <a:off x="900001" y="4007090"/>
            <a:ext cx="7667626" cy="2418867"/>
          </a:xfrm>
          <a:prstGeom prst="rect">
            <a:avLst/>
          </a:prstGeom>
        </p:spPr>
        <p:txBody>
          <a:bodyPr/>
          <a:lstStyle>
            <a:lvl1pPr algn="l" defTabSz="18288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75000"/>
              </a:lnSpc>
            </a:pPr>
            <a:r>
              <a:rPr lang="en-GB" sz="10000" dirty="0">
                <a:solidFill>
                  <a:schemeClr val="tx2"/>
                </a:solidFill>
              </a:rPr>
              <a:t>Contacts</a:t>
            </a:r>
          </a:p>
        </p:txBody>
      </p:sp>
      <p:sp>
        <p:nvSpPr>
          <p:cNvPr id="59" name="Subtitle 2">
            <a:extLst>
              <a:ext uri="{FF2B5EF4-FFF2-40B4-BE49-F238E27FC236}">
                <a16:creationId xmlns:a16="http://schemas.microsoft.com/office/drawing/2014/main" id="{01D1ECB2-D6C9-4D87-79D9-F169BFA8E9F2}"/>
              </a:ext>
            </a:extLst>
          </p:cNvPr>
          <p:cNvSpPr txBox="1">
            <a:spLocks/>
          </p:cNvSpPr>
          <p:nvPr/>
        </p:nvSpPr>
        <p:spPr>
          <a:xfrm>
            <a:off x="898988" y="10625517"/>
            <a:ext cx="10266853" cy="80968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Franklin Gothic Book" panose="020B05030201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Franklin Gothic Book" panose="020B05030201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Franklin Gothic Book" panose="020B05030201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Franklin Gothic Book" panose="020B05030201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Franklin Gothic Book" panose="020B05030201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spc="300" dirty="0">
                <a:solidFill>
                  <a:schemeClr val="bg2"/>
                </a:solidFill>
                <a:latin typeface="Evelyn Raleway SemiBold" panose="020B0604020202020204" charset="0"/>
              </a:rPr>
              <a:t>FINANCIAL PLANS | INVESTMENTS | TAXES</a:t>
            </a:r>
          </a:p>
        </p:txBody>
      </p:sp>
      <p:pic>
        <p:nvPicPr>
          <p:cNvPr id="60" name="Graphic 59">
            <a:extLst>
              <a:ext uri="{FF2B5EF4-FFF2-40B4-BE49-F238E27FC236}">
                <a16:creationId xmlns:a16="http://schemas.microsoft.com/office/drawing/2014/main" id="{5CE2AC59-7BA9-9C0C-5069-1E3F0D88CA7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43707" y="1438690"/>
            <a:ext cx="4141273" cy="2271196"/>
          </a:xfrm>
          <a:prstGeom prst="rect">
            <a:avLst/>
          </a:prstGeom>
        </p:spPr>
      </p:pic>
      <p:sp>
        <p:nvSpPr>
          <p:cNvPr id="11" name="Rectangle 10">
            <a:extLst>
              <a:ext uri="{FF2B5EF4-FFF2-40B4-BE49-F238E27FC236}">
                <a16:creationId xmlns:a16="http://schemas.microsoft.com/office/drawing/2014/main" id="{AF7D3A8E-8F1F-C8DC-5383-DF6C28141CB0}"/>
              </a:ext>
            </a:extLst>
          </p:cNvPr>
          <p:cNvSpPr/>
          <p:nvPr/>
        </p:nvSpPr>
        <p:spPr>
          <a:xfrm>
            <a:off x="12192001" y="1890154"/>
            <a:ext cx="10974348" cy="7371249"/>
          </a:xfrm>
          <a:prstGeom prst="rect">
            <a:avLst/>
          </a:prstGeom>
        </p:spPr>
        <p:txBody>
          <a:bodyPr wrap="square">
            <a:noAutofit/>
          </a:bodyPr>
          <a:lstStyle/>
          <a:p>
            <a:pPr>
              <a:spcAft>
                <a:spcPts val="575"/>
              </a:spcAft>
            </a:pPr>
            <a:r>
              <a:rPr lang="en-GB" sz="3200" dirty="0">
                <a:solidFill>
                  <a:schemeClr val="tx2"/>
                </a:solidFill>
                <a:latin typeface="Evelyn Raleway SemiBold" panose="020B0604020202020204" charset="0"/>
              </a:rPr>
              <a:t>Evelyn Partners Client</a:t>
            </a:r>
          </a:p>
          <a:p>
            <a:pPr>
              <a:spcAft>
                <a:spcPts val="575"/>
              </a:spcAft>
            </a:pPr>
            <a:r>
              <a:rPr lang="en-US" sz="3200" dirty="0"/>
              <a:t>Please contact your usual adviser with any queries.</a:t>
            </a:r>
          </a:p>
          <a:p>
            <a:pPr>
              <a:spcAft>
                <a:spcPts val="575"/>
              </a:spcAft>
            </a:pPr>
            <a:endParaRPr lang="en-GB" sz="3200" dirty="0"/>
          </a:p>
          <a:p>
            <a:pPr>
              <a:spcAft>
                <a:spcPts val="575"/>
              </a:spcAft>
            </a:pPr>
            <a:r>
              <a:rPr lang="en-GB" sz="3200" dirty="0">
                <a:solidFill>
                  <a:schemeClr val="tx2"/>
                </a:solidFill>
                <a:latin typeface="Evelyn Raleway SemiBold" panose="020B0604020202020204" charset="0"/>
              </a:rPr>
              <a:t>Non Evelyn Partners Client </a:t>
            </a:r>
            <a:br>
              <a:rPr lang="en-GB" sz="3200" dirty="0"/>
            </a:br>
            <a:r>
              <a:rPr lang="en-GB" sz="3200" dirty="0"/>
              <a:t>Please contact us online at </a:t>
            </a:r>
            <a:r>
              <a:rPr lang="en-GB" sz="3200" dirty="0">
                <a:solidFill>
                  <a:schemeClr val="bg2"/>
                </a:solidFill>
                <a:hlinkClick r:id="rId5">
                  <a:extLst>
                    <a:ext uri="{A12FA001-AC4F-418D-AE19-62706E023703}">
                      <ahyp:hlinkClr xmlns:ahyp="http://schemas.microsoft.com/office/drawing/2018/hyperlinkcolor" val="tx"/>
                    </a:ext>
                  </a:extLst>
                </a:hlinkClick>
              </a:rPr>
              <a:t>https://www.evelyn.com/contact-us/</a:t>
            </a:r>
            <a:r>
              <a:rPr lang="en-GB" sz="3200" dirty="0">
                <a:solidFill>
                  <a:schemeClr val="bg2"/>
                </a:solidFill>
              </a:rPr>
              <a:t>  </a:t>
            </a:r>
            <a:br>
              <a:rPr lang="en-GB" sz="3200" dirty="0"/>
            </a:br>
            <a:r>
              <a:rPr lang="en-GB" sz="3200" dirty="0"/>
              <a:t>where you can request a call back, book an appointment or send </a:t>
            </a:r>
            <a:br>
              <a:rPr lang="en-GB" sz="3200" dirty="0"/>
            </a:br>
            <a:r>
              <a:rPr lang="en-GB" sz="3200" dirty="0"/>
              <a:t>us an email or call on 0207 189 2400.</a:t>
            </a:r>
          </a:p>
          <a:p>
            <a:pPr>
              <a:spcAft>
                <a:spcPts val="575"/>
              </a:spcAft>
            </a:pPr>
            <a:endParaRPr lang="en-GB" sz="2400" dirty="0"/>
          </a:p>
        </p:txBody>
      </p:sp>
    </p:spTree>
    <p:extLst>
      <p:ext uri="{BB962C8B-B14F-4D97-AF65-F5344CB8AC3E}">
        <p14:creationId xmlns:p14="http://schemas.microsoft.com/office/powerpoint/2010/main" val="1672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FC3A7-A3B4-EFA5-F144-EEE5EB368997}"/>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2458489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BAE553-0EAD-57DF-D104-CB35E43C39DC}"/>
              </a:ext>
            </a:extLst>
          </p:cNvPr>
          <p:cNvSpPr>
            <a:spLocks noGrp="1"/>
          </p:cNvSpPr>
          <p:nvPr>
            <p:ph type="sldNum" sz="quarter" idx="12"/>
          </p:nvPr>
        </p:nvSpPr>
        <p:spPr/>
        <p:txBody>
          <a:bodyPr/>
          <a:lstStyle/>
          <a:p>
            <a:fld id="{4CF15934-3EDC-49D4-8294-13D572B9231D}" type="slidenum">
              <a:rPr lang="de-DE" smtClean="0"/>
              <a:pPr/>
              <a:t>4</a:t>
            </a:fld>
            <a:endParaRPr lang="de-DE"/>
          </a:p>
        </p:txBody>
      </p:sp>
      <p:sp>
        <p:nvSpPr>
          <p:cNvPr id="8" name="Title 7">
            <a:extLst>
              <a:ext uri="{FF2B5EF4-FFF2-40B4-BE49-F238E27FC236}">
                <a16:creationId xmlns:a16="http://schemas.microsoft.com/office/drawing/2014/main" id="{3E3E87C5-B573-E8EE-AD14-28728C7835C6}"/>
              </a:ext>
            </a:extLst>
          </p:cNvPr>
          <p:cNvSpPr>
            <a:spLocks noGrp="1"/>
          </p:cNvSpPr>
          <p:nvPr>
            <p:ph type="title"/>
          </p:nvPr>
        </p:nvSpPr>
        <p:spPr>
          <a:xfrm>
            <a:off x="900000" y="2700984"/>
            <a:ext cx="7667626" cy="2418867"/>
          </a:xfrm>
        </p:spPr>
        <p:txBody>
          <a:bodyPr/>
          <a:lstStyle/>
          <a:p>
            <a:r>
              <a:rPr lang="en-US" cap="none" dirty="0"/>
              <a:t>What </a:t>
            </a:r>
            <a:br>
              <a:rPr lang="en-US" cap="none" dirty="0"/>
            </a:br>
            <a:r>
              <a:rPr lang="en-US" cap="none" dirty="0"/>
              <a:t>we’ll cover </a:t>
            </a:r>
          </a:p>
        </p:txBody>
      </p:sp>
      <p:sp>
        <p:nvSpPr>
          <p:cNvPr id="9" name="Text Placeholder 8">
            <a:extLst>
              <a:ext uri="{FF2B5EF4-FFF2-40B4-BE49-F238E27FC236}">
                <a16:creationId xmlns:a16="http://schemas.microsoft.com/office/drawing/2014/main" id="{3CDAD073-3843-2643-B074-351AFAEB5C9D}"/>
              </a:ext>
            </a:extLst>
          </p:cNvPr>
          <p:cNvSpPr>
            <a:spLocks noGrp="1"/>
          </p:cNvSpPr>
          <p:nvPr>
            <p:ph type="body" sz="quarter" idx="23"/>
          </p:nvPr>
        </p:nvSpPr>
        <p:spPr/>
        <p:txBody>
          <a:bodyPr/>
          <a:lstStyle/>
          <a:p>
            <a:r>
              <a:rPr lang="en-US" dirty="0"/>
              <a:t>welcome</a:t>
            </a:r>
          </a:p>
        </p:txBody>
      </p:sp>
      <p:sp>
        <p:nvSpPr>
          <p:cNvPr id="3" name="Date Placeholder 2">
            <a:extLst>
              <a:ext uri="{FF2B5EF4-FFF2-40B4-BE49-F238E27FC236}">
                <a16:creationId xmlns:a16="http://schemas.microsoft.com/office/drawing/2014/main" id="{ECDFBB8D-74C5-4B6C-1E2F-D8D41AB2AD90}"/>
              </a:ext>
            </a:extLst>
          </p:cNvPr>
          <p:cNvSpPr>
            <a:spLocks noGrp="1"/>
          </p:cNvSpPr>
          <p:nvPr>
            <p:ph type="dt" sz="half" idx="10"/>
          </p:nvPr>
        </p:nvSpPr>
        <p:spPr/>
        <p:txBody>
          <a:bodyPr/>
          <a:lstStyle/>
          <a:p>
            <a:fld id="{69506CBF-9F5B-4C82-AED5-14CCBFA0A8C6}" type="datetime4">
              <a:rPr lang="en-GB" smtClean="0"/>
              <a:t>31 July 2024</a:t>
            </a:fld>
            <a:endParaRPr lang="de-DE"/>
          </a:p>
        </p:txBody>
      </p:sp>
      <p:grpSp>
        <p:nvGrpSpPr>
          <p:cNvPr id="28" name="Group 27">
            <a:extLst>
              <a:ext uri="{FF2B5EF4-FFF2-40B4-BE49-F238E27FC236}">
                <a16:creationId xmlns:a16="http://schemas.microsoft.com/office/drawing/2014/main" id="{C9A4BB88-967F-E30A-1AF6-16337000096E}"/>
              </a:ext>
            </a:extLst>
          </p:cNvPr>
          <p:cNvGrpSpPr/>
          <p:nvPr/>
        </p:nvGrpSpPr>
        <p:grpSpPr>
          <a:xfrm>
            <a:off x="12196134" y="2550328"/>
            <a:ext cx="11298682" cy="969496"/>
            <a:chOff x="12196134" y="2490953"/>
            <a:chExt cx="11298682" cy="969496"/>
          </a:xfrm>
        </p:grpSpPr>
        <p:sp>
          <p:nvSpPr>
            <p:cNvPr id="12" name="Text Placeholder 5">
              <a:extLst>
                <a:ext uri="{FF2B5EF4-FFF2-40B4-BE49-F238E27FC236}">
                  <a16:creationId xmlns:a16="http://schemas.microsoft.com/office/drawing/2014/main" id="{25329A14-4B5B-E9C4-68DB-7BF6AA3DF13D}"/>
                </a:ext>
              </a:extLst>
            </p:cNvPr>
            <p:cNvSpPr txBox="1">
              <a:spLocks/>
            </p:cNvSpPr>
            <p:nvPr/>
          </p:nvSpPr>
          <p:spPr>
            <a:xfrm>
              <a:off x="13451179" y="2868297"/>
              <a:ext cx="10043637" cy="501676"/>
            </a:xfrm>
            <a:prstGeom prst="rect">
              <a:avLst/>
            </a:prstGeom>
          </p:spPr>
          <p:txBody>
            <a:bodyPr anchor="b"/>
            <a:lstStyle>
              <a:lvl1pPr marL="0" indent="0" algn="l" defTabSz="1828800" rtl="0" eaLnBrk="1" latinLnBrk="0" hangingPunct="1">
                <a:lnSpc>
                  <a:spcPct val="110000"/>
                </a:lnSpc>
                <a:spcBef>
                  <a:spcPts val="2000"/>
                </a:spcBef>
                <a:buFont typeface="Arial" panose="020B0604020202020204" pitchFamily="34" charset="0"/>
                <a:buNone/>
                <a:defRPr sz="2800" b="0" kern="1200">
                  <a:solidFill>
                    <a:srgbClr val="333333"/>
                  </a:solidFill>
                  <a:latin typeface="+mn-lt"/>
                  <a:ea typeface="+mn-ea"/>
                  <a:cs typeface="+mn-cs"/>
                </a:defRPr>
              </a:lvl1pPr>
              <a:lvl2pPr marL="270000" indent="-270000" algn="l" defTabSz="1828800" rtl="0" eaLnBrk="1" latinLnBrk="0" hangingPunct="1">
                <a:lnSpc>
                  <a:spcPct val="120000"/>
                </a:lnSpc>
                <a:spcBef>
                  <a:spcPts val="1000"/>
                </a:spcBef>
                <a:buFont typeface="Arial" panose="020B0604020202020204" pitchFamily="34" charset="0"/>
                <a:buChar char="•"/>
                <a:defRPr sz="2800" b="0" kern="1200">
                  <a:solidFill>
                    <a:srgbClr val="333333"/>
                  </a:solidFill>
                  <a:latin typeface="+mn-lt"/>
                  <a:ea typeface="+mn-ea"/>
                  <a:cs typeface="+mn-cs"/>
                </a:defRPr>
              </a:lvl2pPr>
              <a:lvl3pPr marL="540000" indent="-270000" algn="l" defTabSz="1828800" rtl="0" eaLnBrk="1" latinLnBrk="0" hangingPunct="1">
                <a:lnSpc>
                  <a:spcPct val="110000"/>
                </a:lnSpc>
                <a:spcBef>
                  <a:spcPts val="1000"/>
                </a:spcBef>
                <a:buFont typeface="Symbol" panose="05050102010706020507" pitchFamily="18" charset="2"/>
                <a:buChar char="-"/>
                <a:defRPr sz="2800" b="0" kern="1200">
                  <a:solidFill>
                    <a:srgbClr val="333333"/>
                  </a:solidFill>
                  <a:latin typeface="+mn-lt"/>
                  <a:ea typeface="+mn-ea"/>
                  <a:cs typeface="+mn-cs"/>
                </a:defRPr>
              </a:lvl3pPr>
              <a:lvl4pPr marL="0" indent="0" algn="l" defTabSz="1828800" rtl="0" eaLnBrk="1" latinLnBrk="0" hangingPunct="1">
                <a:lnSpc>
                  <a:spcPct val="110000"/>
                </a:lnSpc>
                <a:spcBef>
                  <a:spcPts val="1000"/>
                </a:spcBef>
                <a:buFont typeface="Symbol" panose="05050102010706020507" pitchFamily="18" charset="2"/>
                <a:buNone/>
                <a:defRPr sz="2400" b="0" kern="1200">
                  <a:solidFill>
                    <a:srgbClr val="333333"/>
                  </a:solidFill>
                  <a:latin typeface="+mn-lt"/>
                  <a:ea typeface="+mn-ea"/>
                  <a:cs typeface="+mn-cs"/>
                </a:defRPr>
              </a:lvl4pPr>
              <a:lvl5pPr marL="270000" indent="-270000" algn="l" defTabSz="1828800" rtl="0" eaLnBrk="1" latinLnBrk="0" hangingPunct="1">
                <a:lnSpc>
                  <a:spcPct val="110000"/>
                </a:lnSpc>
                <a:spcBef>
                  <a:spcPts val="1000"/>
                </a:spcBef>
                <a:buFont typeface="Arial" panose="020B0604020202020204" pitchFamily="34" charset="0"/>
                <a:buChar char="•"/>
                <a:defRPr sz="2400" b="0" kern="1200">
                  <a:solidFill>
                    <a:srgbClr val="333333"/>
                  </a:solidFill>
                  <a:latin typeface="+mn-lt"/>
                  <a:ea typeface="+mn-ea"/>
                  <a:cs typeface="+mn-cs"/>
                </a:defRPr>
              </a:lvl5pPr>
              <a:lvl6pPr marL="540000" indent="-270000" algn="l" defTabSz="1828800" rtl="0" eaLnBrk="1" latinLnBrk="0" hangingPunct="1">
                <a:lnSpc>
                  <a:spcPct val="110000"/>
                </a:lnSpc>
                <a:spcBef>
                  <a:spcPts val="1000"/>
                </a:spcBef>
                <a:buFont typeface="Symbol" panose="05050102010706020507" pitchFamily="18" charset="2"/>
                <a:buChar char="-"/>
                <a:defRPr sz="2400" b="0" kern="1200">
                  <a:solidFill>
                    <a:srgbClr val="333333"/>
                  </a:solidFill>
                  <a:latin typeface="+mn-lt"/>
                  <a:ea typeface="+mn-ea"/>
                  <a:cs typeface="+mn-cs"/>
                </a:defRPr>
              </a:lvl6pPr>
              <a:lvl7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7pPr>
              <a:lvl8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8pPr>
              <a:lvl9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9pPr>
            </a:lstStyle>
            <a:p>
              <a:pPr>
                <a:lnSpc>
                  <a:spcPct val="100000"/>
                </a:lnSpc>
                <a:spcBef>
                  <a:spcPts val="0"/>
                </a:spcBef>
              </a:pPr>
              <a:r>
                <a:rPr lang="en-GB" dirty="0">
                  <a:latin typeface="Evelyn Raleway SemiBold" panose="020B0703030101060003" pitchFamily="34" charset="0"/>
                </a:rPr>
                <a:t>Retirement planning considerations</a:t>
              </a:r>
            </a:p>
          </p:txBody>
        </p:sp>
        <p:sp>
          <p:nvSpPr>
            <p:cNvPr id="13" name="Text Placeholder 27">
              <a:extLst>
                <a:ext uri="{FF2B5EF4-FFF2-40B4-BE49-F238E27FC236}">
                  <a16:creationId xmlns:a16="http://schemas.microsoft.com/office/drawing/2014/main" id="{0F0CE0A1-E315-C18B-DFF3-B125B8523785}"/>
                </a:ext>
              </a:extLst>
            </p:cNvPr>
            <p:cNvSpPr txBox="1">
              <a:spLocks/>
            </p:cNvSpPr>
            <p:nvPr/>
          </p:nvSpPr>
          <p:spPr>
            <a:xfrm>
              <a:off x="12196134" y="2490953"/>
              <a:ext cx="1125415" cy="969496"/>
            </a:xfrm>
            <a:prstGeom prst="rect">
              <a:avLst/>
            </a:prstGeom>
          </p:spPr>
          <p:txBody>
            <a:bodyPr anchor="b"/>
            <a:lstStyle>
              <a:lvl1pPr marL="0" indent="0" algn="l" defTabSz="1828800" rtl="0" eaLnBrk="1" latinLnBrk="0" hangingPunct="1">
                <a:lnSpc>
                  <a:spcPct val="110000"/>
                </a:lnSpc>
                <a:spcBef>
                  <a:spcPts val="2000"/>
                </a:spcBef>
                <a:buFont typeface="Arial" panose="020B0604020202020204" pitchFamily="34" charset="0"/>
                <a:buNone/>
                <a:defRPr sz="2800" b="0" kern="1200">
                  <a:solidFill>
                    <a:srgbClr val="333333"/>
                  </a:solidFill>
                  <a:latin typeface="+mn-lt"/>
                  <a:ea typeface="+mn-ea"/>
                  <a:cs typeface="+mn-cs"/>
                </a:defRPr>
              </a:lvl1pPr>
              <a:lvl2pPr marL="270000" indent="-270000" algn="l" defTabSz="1828800" rtl="0" eaLnBrk="1" latinLnBrk="0" hangingPunct="1">
                <a:lnSpc>
                  <a:spcPct val="120000"/>
                </a:lnSpc>
                <a:spcBef>
                  <a:spcPts val="1000"/>
                </a:spcBef>
                <a:buFont typeface="Arial" panose="020B0604020202020204" pitchFamily="34" charset="0"/>
                <a:buChar char="•"/>
                <a:defRPr sz="2800" b="0" kern="1200">
                  <a:solidFill>
                    <a:srgbClr val="333333"/>
                  </a:solidFill>
                  <a:latin typeface="+mn-lt"/>
                  <a:ea typeface="+mn-ea"/>
                  <a:cs typeface="+mn-cs"/>
                </a:defRPr>
              </a:lvl2pPr>
              <a:lvl3pPr marL="540000" indent="-270000" algn="l" defTabSz="1828800" rtl="0" eaLnBrk="1" latinLnBrk="0" hangingPunct="1">
                <a:lnSpc>
                  <a:spcPct val="110000"/>
                </a:lnSpc>
                <a:spcBef>
                  <a:spcPts val="1000"/>
                </a:spcBef>
                <a:buFont typeface="Symbol" panose="05050102010706020507" pitchFamily="18" charset="2"/>
                <a:buChar char="-"/>
                <a:defRPr sz="2800" b="0" kern="1200">
                  <a:solidFill>
                    <a:srgbClr val="333333"/>
                  </a:solidFill>
                  <a:latin typeface="+mn-lt"/>
                  <a:ea typeface="+mn-ea"/>
                  <a:cs typeface="+mn-cs"/>
                </a:defRPr>
              </a:lvl3pPr>
              <a:lvl4pPr marL="0" indent="0" algn="l" defTabSz="1828800" rtl="0" eaLnBrk="1" latinLnBrk="0" hangingPunct="1">
                <a:lnSpc>
                  <a:spcPct val="110000"/>
                </a:lnSpc>
                <a:spcBef>
                  <a:spcPts val="1000"/>
                </a:spcBef>
                <a:buFont typeface="Symbol" panose="05050102010706020507" pitchFamily="18" charset="2"/>
                <a:buNone/>
                <a:defRPr sz="2400" b="0" kern="1200">
                  <a:solidFill>
                    <a:srgbClr val="333333"/>
                  </a:solidFill>
                  <a:latin typeface="+mn-lt"/>
                  <a:ea typeface="+mn-ea"/>
                  <a:cs typeface="+mn-cs"/>
                </a:defRPr>
              </a:lvl4pPr>
              <a:lvl5pPr marL="270000" indent="-270000" algn="l" defTabSz="1828800" rtl="0" eaLnBrk="1" latinLnBrk="0" hangingPunct="1">
                <a:lnSpc>
                  <a:spcPct val="110000"/>
                </a:lnSpc>
                <a:spcBef>
                  <a:spcPts val="1000"/>
                </a:spcBef>
                <a:buFont typeface="Arial" panose="020B0604020202020204" pitchFamily="34" charset="0"/>
                <a:buChar char="•"/>
                <a:defRPr sz="2400" b="0" kern="1200">
                  <a:solidFill>
                    <a:srgbClr val="333333"/>
                  </a:solidFill>
                  <a:latin typeface="+mn-lt"/>
                  <a:ea typeface="+mn-ea"/>
                  <a:cs typeface="+mn-cs"/>
                </a:defRPr>
              </a:lvl5pPr>
              <a:lvl6pPr marL="540000" indent="-270000" algn="l" defTabSz="1828800" rtl="0" eaLnBrk="1" latinLnBrk="0" hangingPunct="1">
                <a:lnSpc>
                  <a:spcPct val="110000"/>
                </a:lnSpc>
                <a:spcBef>
                  <a:spcPts val="1000"/>
                </a:spcBef>
                <a:buFont typeface="Symbol" panose="05050102010706020507" pitchFamily="18" charset="2"/>
                <a:buChar char="-"/>
                <a:defRPr sz="2400" b="0" kern="1200">
                  <a:solidFill>
                    <a:srgbClr val="333333"/>
                  </a:solidFill>
                  <a:latin typeface="+mn-lt"/>
                  <a:ea typeface="+mn-ea"/>
                  <a:cs typeface="+mn-cs"/>
                </a:defRPr>
              </a:lvl6pPr>
              <a:lvl7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7pPr>
              <a:lvl8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8pPr>
              <a:lvl9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9pPr>
            </a:lstStyle>
            <a:p>
              <a:pPr>
                <a:lnSpc>
                  <a:spcPct val="100000"/>
                </a:lnSpc>
              </a:pPr>
              <a:r>
                <a:rPr lang="en-GB" sz="6000" dirty="0">
                  <a:solidFill>
                    <a:schemeClr val="bg2"/>
                  </a:solidFill>
                  <a:latin typeface="+mj-lt"/>
                </a:rPr>
                <a:t>1</a:t>
              </a:r>
            </a:p>
          </p:txBody>
        </p:sp>
      </p:grpSp>
      <p:grpSp>
        <p:nvGrpSpPr>
          <p:cNvPr id="41" name="Group 40">
            <a:extLst>
              <a:ext uri="{FF2B5EF4-FFF2-40B4-BE49-F238E27FC236}">
                <a16:creationId xmlns:a16="http://schemas.microsoft.com/office/drawing/2014/main" id="{087BBB11-D3EC-B16A-265E-64D2B6F91C56}"/>
              </a:ext>
            </a:extLst>
          </p:cNvPr>
          <p:cNvGrpSpPr/>
          <p:nvPr/>
        </p:nvGrpSpPr>
        <p:grpSpPr>
          <a:xfrm>
            <a:off x="12196134" y="3983086"/>
            <a:ext cx="11298682" cy="969496"/>
            <a:chOff x="12196134" y="2490953"/>
            <a:chExt cx="11298682" cy="969496"/>
          </a:xfrm>
        </p:grpSpPr>
        <p:sp>
          <p:nvSpPr>
            <p:cNvPr id="42" name="Text Placeholder 5">
              <a:extLst>
                <a:ext uri="{FF2B5EF4-FFF2-40B4-BE49-F238E27FC236}">
                  <a16:creationId xmlns:a16="http://schemas.microsoft.com/office/drawing/2014/main" id="{3379EE8C-85A1-0EC3-E7EE-3CDBBB6544A1}"/>
                </a:ext>
              </a:extLst>
            </p:cNvPr>
            <p:cNvSpPr txBox="1">
              <a:spLocks/>
            </p:cNvSpPr>
            <p:nvPr/>
          </p:nvSpPr>
          <p:spPr>
            <a:xfrm>
              <a:off x="13451179" y="2868297"/>
              <a:ext cx="10043637" cy="501676"/>
            </a:xfrm>
            <a:prstGeom prst="rect">
              <a:avLst/>
            </a:prstGeom>
          </p:spPr>
          <p:txBody>
            <a:bodyPr anchor="b"/>
            <a:lstStyle>
              <a:lvl1pPr marL="0" indent="0" algn="l" defTabSz="1828800" rtl="0" eaLnBrk="1" latinLnBrk="0" hangingPunct="1">
                <a:lnSpc>
                  <a:spcPct val="110000"/>
                </a:lnSpc>
                <a:spcBef>
                  <a:spcPts val="2000"/>
                </a:spcBef>
                <a:buFont typeface="Arial" panose="020B0604020202020204" pitchFamily="34" charset="0"/>
                <a:buNone/>
                <a:defRPr sz="2800" b="0" kern="1200">
                  <a:solidFill>
                    <a:srgbClr val="333333"/>
                  </a:solidFill>
                  <a:latin typeface="+mn-lt"/>
                  <a:ea typeface="+mn-ea"/>
                  <a:cs typeface="+mn-cs"/>
                </a:defRPr>
              </a:lvl1pPr>
              <a:lvl2pPr marL="270000" indent="-270000" algn="l" defTabSz="1828800" rtl="0" eaLnBrk="1" latinLnBrk="0" hangingPunct="1">
                <a:lnSpc>
                  <a:spcPct val="120000"/>
                </a:lnSpc>
                <a:spcBef>
                  <a:spcPts val="1000"/>
                </a:spcBef>
                <a:buFont typeface="Arial" panose="020B0604020202020204" pitchFamily="34" charset="0"/>
                <a:buChar char="•"/>
                <a:defRPr sz="2800" b="0" kern="1200">
                  <a:solidFill>
                    <a:srgbClr val="333333"/>
                  </a:solidFill>
                  <a:latin typeface="+mn-lt"/>
                  <a:ea typeface="+mn-ea"/>
                  <a:cs typeface="+mn-cs"/>
                </a:defRPr>
              </a:lvl2pPr>
              <a:lvl3pPr marL="540000" indent="-270000" algn="l" defTabSz="1828800" rtl="0" eaLnBrk="1" latinLnBrk="0" hangingPunct="1">
                <a:lnSpc>
                  <a:spcPct val="110000"/>
                </a:lnSpc>
                <a:spcBef>
                  <a:spcPts val="1000"/>
                </a:spcBef>
                <a:buFont typeface="Symbol" panose="05050102010706020507" pitchFamily="18" charset="2"/>
                <a:buChar char="-"/>
                <a:defRPr sz="2800" b="0" kern="1200">
                  <a:solidFill>
                    <a:srgbClr val="333333"/>
                  </a:solidFill>
                  <a:latin typeface="+mn-lt"/>
                  <a:ea typeface="+mn-ea"/>
                  <a:cs typeface="+mn-cs"/>
                </a:defRPr>
              </a:lvl3pPr>
              <a:lvl4pPr marL="0" indent="0" algn="l" defTabSz="1828800" rtl="0" eaLnBrk="1" latinLnBrk="0" hangingPunct="1">
                <a:lnSpc>
                  <a:spcPct val="110000"/>
                </a:lnSpc>
                <a:spcBef>
                  <a:spcPts val="1000"/>
                </a:spcBef>
                <a:buFont typeface="Symbol" panose="05050102010706020507" pitchFamily="18" charset="2"/>
                <a:buNone/>
                <a:defRPr sz="2400" b="0" kern="1200">
                  <a:solidFill>
                    <a:srgbClr val="333333"/>
                  </a:solidFill>
                  <a:latin typeface="+mn-lt"/>
                  <a:ea typeface="+mn-ea"/>
                  <a:cs typeface="+mn-cs"/>
                </a:defRPr>
              </a:lvl4pPr>
              <a:lvl5pPr marL="270000" indent="-270000" algn="l" defTabSz="1828800" rtl="0" eaLnBrk="1" latinLnBrk="0" hangingPunct="1">
                <a:lnSpc>
                  <a:spcPct val="110000"/>
                </a:lnSpc>
                <a:spcBef>
                  <a:spcPts val="1000"/>
                </a:spcBef>
                <a:buFont typeface="Arial" panose="020B0604020202020204" pitchFamily="34" charset="0"/>
                <a:buChar char="•"/>
                <a:defRPr sz="2400" b="0" kern="1200">
                  <a:solidFill>
                    <a:srgbClr val="333333"/>
                  </a:solidFill>
                  <a:latin typeface="+mn-lt"/>
                  <a:ea typeface="+mn-ea"/>
                  <a:cs typeface="+mn-cs"/>
                </a:defRPr>
              </a:lvl5pPr>
              <a:lvl6pPr marL="540000" indent="-270000" algn="l" defTabSz="1828800" rtl="0" eaLnBrk="1" latinLnBrk="0" hangingPunct="1">
                <a:lnSpc>
                  <a:spcPct val="110000"/>
                </a:lnSpc>
                <a:spcBef>
                  <a:spcPts val="1000"/>
                </a:spcBef>
                <a:buFont typeface="Symbol" panose="05050102010706020507" pitchFamily="18" charset="2"/>
                <a:buChar char="-"/>
                <a:defRPr sz="2400" b="0" kern="1200">
                  <a:solidFill>
                    <a:srgbClr val="333333"/>
                  </a:solidFill>
                  <a:latin typeface="+mn-lt"/>
                  <a:ea typeface="+mn-ea"/>
                  <a:cs typeface="+mn-cs"/>
                </a:defRPr>
              </a:lvl6pPr>
              <a:lvl7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7pPr>
              <a:lvl8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8pPr>
              <a:lvl9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9pPr>
            </a:lstStyle>
            <a:p>
              <a:pPr>
                <a:lnSpc>
                  <a:spcPct val="100000"/>
                </a:lnSpc>
                <a:spcBef>
                  <a:spcPts val="0"/>
                </a:spcBef>
              </a:pPr>
              <a:r>
                <a:rPr lang="en-US" dirty="0">
                  <a:latin typeface="Evelyn Raleway SemiBold" panose="020B0703030101060003" pitchFamily="34" charset="0"/>
                </a:rPr>
                <a:t>Pensions and point of retirement options</a:t>
              </a:r>
            </a:p>
          </p:txBody>
        </p:sp>
        <p:sp>
          <p:nvSpPr>
            <p:cNvPr id="43" name="Text Placeholder 27">
              <a:extLst>
                <a:ext uri="{FF2B5EF4-FFF2-40B4-BE49-F238E27FC236}">
                  <a16:creationId xmlns:a16="http://schemas.microsoft.com/office/drawing/2014/main" id="{223B5FD0-FE83-A6AE-451E-DED6B2615C81}"/>
                </a:ext>
              </a:extLst>
            </p:cNvPr>
            <p:cNvSpPr txBox="1">
              <a:spLocks/>
            </p:cNvSpPr>
            <p:nvPr/>
          </p:nvSpPr>
          <p:spPr>
            <a:xfrm>
              <a:off x="12196134" y="2490953"/>
              <a:ext cx="1125415" cy="969496"/>
            </a:xfrm>
            <a:prstGeom prst="rect">
              <a:avLst/>
            </a:prstGeom>
          </p:spPr>
          <p:txBody>
            <a:bodyPr anchor="b"/>
            <a:lstStyle>
              <a:lvl1pPr marL="0" indent="0" algn="l" defTabSz="1828800" rtl="0" eaLnBrk="1" latinLnBrk="0" hangingPunct="1">
                <a:lnSpc>
                  <a:spcPct val="110000"/>
                </a:lnSpc>
                <a:spcBef>
                  <a:spcPts val="2000"/>
                </a:spcBef>
                <a:buFont typeface="Arial" panose="020B0604020202020204" pitchFamily="34" charset="0"/>
                <a:buNone/>
                <a:defRPr sz="2800" b="0" kern="1200">
                  <a:solidFill>
                    <a:srgbClr val="333333"/>
                  </a:solidFill>
                  <a:latin typeface="+mn-lt"/>
                  <a:ea typeface="+mn-ea"/>
                  <a:cs typeface="+mn-cs"/>
                </a:defRPr>
              </a:lvl1pPr>
              <a:lvl2pPr marL="270000" indent="-270000" algn="l" defTabSz="1828800" rtl="0" eaLnBrk="1" latinLnBrk="0" hangingPunct="1">
                <a:lnSpc>
                  <a:spcPct val="120000"/>
                </a:lnSpc>
                <a:spcBef>
                  <a:spcPts val="1000"/>
                </a:spcBef>
                <a:buFont typeface="Arial" panose="020B0604020202020204" pitchFamily="34" charset="0"/>
                <a:buChar char="•"/>
                <a:defRPr sz="2800" b="0" kern="1200">
                  <a:solidFill>
                    <a:srgbClr val="333333"/>
                  </a:solidFill>
                  <a:latin typeface="+mn-lt"/>
                  <a:ea typeface="+mn-ea"/>
                  <a:cs typeface="+mn-cs"/>
                </a:defRPr>
              </a:lvl2pPr>
              <a:lvl3pPr marL="540000" indent="-270000" algn="l" defTabSz="1828800" rtl="0" eaLnBrk="1" latinLnBrk="0" hangingPunct="1">
                <a:lnSpc>
                  <a:spcPct val="110000"/>
                </a:lnSpc>
                <a:spcBef>
                  <a:spcPts val="1000"/>
                </a:spcBef>
                <a:buFont typeface="Symbol" panose="05050102010706020507" pitchFamily="18" charset="2"/>
                <a:buChar char="-"/>
                <a:defRPr sz="2800" b="0" kern="1200">
                  <a:solidFill>
                    <a:srgbClr val="333333"/>
                  </a:solidFill>
                  <a:latin typeface="+mn-lt"/>
                  <a:ea typeface="+mn-ea"/>
                  <a:cs typeface="+mn-cs"/>
                </a:defRPr>
              </a:lvl3pPr>
              <a:lvl4pPr marL="0" indent="0" algn="l" defTabSz="1828800" rtl="0" eaLnBrk="1" latinLnBrk="0" hangingPunct="1">
                <a:lnSpc>
                  <a:spcPct val="110000"/>
                </a:lnSpc>
                <a:spcBef>
                  <a:spcPts val="1000"/>
                </a:spcBef>
                <a:buFont typeface="Symbol" panose="05050102010706020507" pitchFamily="18" charset="2"/>
                <a:buNone/>
                <a:defRPr sz="2400" b="0" kern="1200">
                  <a:solidFill>
                    <a:srgbClr val="333333"/>
                  </a:solidFill>
                  <a:latin typeface="+mn-lt"/>
                  <a:ea typeface="+mn-ea"/>
                  <a:cs typeface="+mn-cs"/>
                </a:defRPr>
              </a:lvl4pPr>
              <a:lvl5pPr marL="270000" indent="-270000" algn="l" defTabSz="1828800" rtl="0" eaLnBrk="1" latinLnBrk="0" hangingPunct="1">
                <a:lnSpc>
                  <a:spcPct val="110000"/>
                </a:lnSpc>
                <a:spcBef>
                  <a:spcPts val="1000"/>
                </a:spcBef>
                <a:buFont typeface="Arial" panose="020B0604020202020204" pitchFamily="34" charset="0"/>
                <a:buChar char="•"/>
                <a:defRPr sz="2400" b="0" kern="1200">
                  <a:solidFill>
                    <a:srgbClr val="333333"/>
                  </a:solidFill>
                  <a:latin typeface="+mn-lt"/>
                  <a:ea typeface="+mn-ea"/>
                  <a:cs typeface="+mn-cs"/>
                </a:defRPr>
              </a:lvl5pPr>
              <a:lvl6pPr marL="540000" indent="-270000" algn="l" defTabSz="1828800" rtl="0" eaLnBrk="1" latinLnBrk="0" hangingPunct="1">
                <a:lnSpc>
                  <a:spcPct val="110000"/>
                </a:lnSpc>
                <a:spcBef>
                  <a:spcPts val="1000"/>
                </a:spcBef>
                <a:buFont typeface="Symbol" panose="05050102010706020507" pitchFamily="18" charset="2"/>
                <a:buChar char="-"/>
                <a:defRPr sz="2400" b="0" kern="1200">
                  <a:solidFill>
                    <a:srgbClr val="333333"/>
                  </a:solidFill>
                  <a:latin typeface="+mn-lt"/>
                  <a:ea typeface="+mn-ea"/>
                  <a:cs typeface="+mn-cs"/>
                </a:defRPr>
              </a:lvl6pPr>
              <a:lvl7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7pPr>
              <a:lvl8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8pPr>
              <a:lvl9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9pPr>
            </a:lstStyle>
            <a:p>
              <a:pPr>
                <a:lnSpc>
                  <a:spcPct val="100000"/>
                </a:lnSpc>
              </a:pPr>
              <a:r>
                <a:rPr lang="en-GB" sz="6000" dirty="0">
                  <a:solidFill>
                    <a:schemeClr val="bg2"/>
                  </a:solidFill>
                  <a:latin typeface="+mj-lt"/>
                </a:rPr>
                <a:t>2</a:t>
              </a:r>
            </a:p>
          </p:txBody>
        </p:sp>
      </p:grpSp>
      <p:grpSp>
        <p:nvGrpSpPr>
          <p:cNvPr id="47" name="Group 46">
            <a:extLst>
              <a:ext uri="{FF2B5EF4-FFF2-40B4-BE49-F238E27FC236}">
                <a16:creationId xmlns:a16="http://schemas.microsoft.com/office/drawing/2014/main" id="{4AC0E959-A5E1-7740-5CA1-0C0C2AF3702E}"/>
              </a:ext>
            </a:extLst>
          </p:cNvPr>
          <p:cNvGrpSpPr/>
          <p:nvPr/>
        </p:nvGrpSpPr>
        <p:grpSpPr>
          <a:xfrm>
            <a:off x="12192000" y="5415844"/>
            <a:ext cx="11298682" cy="969496"/>
            <a:chOff x="12196134" y="2490953"/>
            <a:chExt cx="11298682" cy="969496"/>
          </a:xfrm>
        </p:grpSpPr>
        <p:sp>
          <p:nvSpPr>
            <p:cNvPr id="48" name="Text Placeholder 5">
              <a:extLst>
                <a:ext uri="{FF2B5EF4-FFF2-40B4-BE49-F238E27FC236}">
                  <a16:creationId xmlns:a16="http://schemas.microsoft.com/office/drawing/2014/main" id="{6CEFD5D6-6785-C455-F6E1-F5BBF9E93E26}"/>
                </a:ext>
              </a:extLst>
            </p:cNvPr>
            <p:cNvSpPr txBox="1">
              <a:spLocks/>
            </p:cNvSpPr>
            <p:nvPr/>
          </p:nvSpPr>
          <p:spPr>
            <a:xfrm>
              <a:off x="13451179" y="2868297"/>
              <a:ext cx="10043637" cy="501676"/>
            </a:xfrm>
            <a:prstGeom prst="rect">
              <a:avLst/>
            </a:prstGeom>
          </p:spPr>
          <p:txBody>
            <a:bodyPr anchor="b"/>
            <a:lstStyle>
              <a:lvl1pPr marL="0" indent="0" algn="l" defTabSz="1828800" rtl="0" eaLnBrk="1" latinLnBrk="0" hangingPunct="1">
                <a:lnSpc>
                  <a:spcPct val="110000"/>
                </a:lnSpc>
                <a:spcBef>
                  <a:spcPts val="2000"/>
                </a:spcBef>
                <a:buFont typeface="Arial" panose="020B0604020202020204" pitchFamily="34" charset="0"/>
                <a:buNone/>
                <a:defRPr sz="2800" b="0" kern="1200">
                  <a:solidFill>
                    <a:srgbClr val="333333"/>
                  </a:solidFill>
                  <a:latin typeface="+mn-lt"/>
                  <a:ea typeface="+mn-ea"/>
                  <a:cs typeface="+mn-cs"/>
                </a:defRPr>
              </a:lvl1pPr>
              <a:lvl2pPr marL="270000" indent="-270000" algn="l" defTabSz="1828800" rtl="0" eaLnBrk="1" latinLnBrk="0" hangingPunct="1">
                <a:lnSpc>
                  <a:spcPct val="120000"/>
                </a:lnSpc>
                <a:spcBef>
                  <a:spcPts val="1000"/>
                </a:spcBef>
                <a:buFont typeface="Arial" panose="020B0604020202020204" pitchFamily="34" charset="0"/>
                <a:buChar char="•"/>
                <a:defRPr sz="2800" b="0" kern="1200">
                  <a:solidFill>
                    <a:srgbClr val="333333"/>
                  </a:solidFill>
                  <a:latin typeface="+mn-lt"/>
                  <a:ea typeface="+mn-ea"/>
                  <a:cs typeface="+mn-cs"/>
                </a:defRPr>
              </a:lvl2pPr>
              <a:lvl3pPr marL="540000" indent="-270000" algn="l" defTabSz="1828800" rtl="0" eaLnBrk="1" latinLnBrk="0" hangingPunct="1">
                <a:lnSpc>
                  <a:spcPct val="110000"/>
                </a:lnSpc>
                <a:spcBef>
                  <a:spcPts val="1000"/>
                </a:spcBef>
                <a:buFont typeface="Symbol" panose="05050102010706020507" pitchFamily="18" charset="2"/>
                <a:buChar char="-"/>
                <a:defRPr sz="2800" b="0" kern="1200">
                  <a:solidFill>
                    <a:srgbClr val="333333"/>
                  </a:solidFill>
                  <a:latin typeface="+mn-lt"/>
                  <a:ea typeface="+mn-ea"/>
                  <a:cs typeface="+mn-cs"/>
                </a:defRPr>
              </a:lvl3pPr>
              <a:lvl4pPr marL="0" indent="0" algn="l" defTabSz="1828800" rtl="0" eaLnBrk="1" latinLnBrk="0" hangingPunct="1">
                <a:lnSpc>
                  <a:spcPct val="110000"/>
                </a:lnSpc>
                <a:spcBef>
                  <a:spcPts val="1000"/>
                </a:spcBef>
                <a:buFont typeface="Symbol" panose="05050102010706020507" pitchFamily="18" charset="2"/>
                <a:buNone/>
                <a:defRPr sz="2400" b="0" kern="1200">
                  <a:solidFill>
                    <a:srgbClr val="333333"/>
                  </a:solidFill>
                  <a:latin typeface="+mn-lt"/>
                  <a:ea typeface="+mn-ea"/>
                  <a:cs typeface="+mn-cs"/>
                </a:defRPr>
              </a:lvl4pPr>
              <a:lvl5pPr marL="270000" indent="-270000" algn="l" defTabSz="1828800" rtl="0" eaLnBrk="1" latinLnBrk="0" hangingPunct="1">
                <a:lnSpc>
                  <a:spcPct val="110000"/>
                </a:lnSpc>
                <a:spcBef>
                  <a:spcPts val="1000"/>
                </a:spcBef>
                <a:buFont typeface="Arial" panose="020B0604020202020204" pitchFamily="34" charset="0"/>
                <a:buChar char="•"/>
                <a:defRPr sz="2400" b="0" kern="1200">
                  <a:solidFill>
                    <a:srgbClr val="333333"/>
                  </a:solidFill>
                  <a:latin typeface="+mn-lt"/>
                  <a:ea typeface="+mn-ea"/>
                  <a:cs typeface="+mn-cs"/>
                </a:defRPr>
              </a:lvl5pPr>
              <a:lvl6pPr marL="540000" indent="-270000" algn="l" defTabSz="1828800" rtl="0" eaLnBrk="1" latinLnBrk="0" hangingPunct="1">
                <a:lnSpc>
                  <a:spcPct val="110000"/>
                </a:lnSpc>
                <a:spcBef>
                  <a:spcPts val="1000"/>
                </a:spcBef>
                <a:buFont typeface="Symbol" panose="05050102010706020507" pitchFamily="18" charset="2"/>
                <a:buChar char="-"/>
                <a:defRPr sz="2400" b="0" kern="1200">
                  <a:solidFill>
                    <a:srgbClr val="333333"/>
                  </a:solidFill>
                  <a:latin typeface="+mn-lt"/>
                  <a:ea typeface="+mn-ea"/>
                  <a:cs typeface="+mn-cs"/>
                </a:defRPr>
              </a:lvl6pPr>
              <a:lvl7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7pPr>
              <a:lvl8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8pPr>
              <a:lvl9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9pPr>
            </a:lstStyle>
            <a:p>
              <a:pPr>
                <a:lnSpc>
                  <a:spcPct val="100000"/>
                </a:lnSpc>
                <a:spcBef>
                  <a:spcPts val="0"/>
                </a:spcBef>
              </a:pPr>
              <a:r>
                <a:rPr lang="en-GB" dirty="0">
                  <a:latin typeface="Evelyn Raleway SemiBold" panose="020B0703030101060003" pitchFamily="34" charset="0"/>
                </a:rPr>
                <a:t>Benefits of financial forecasting</a:t>
              </a:r>
            </a:p>
          </p:txBody>
        </p:sp>
        <p:sp>
          <p:nvSpPr>
            <p:cNvPr id="49" name="Text Placeholder 27">
              <a:extLst>
                <a:ext uri="{FF2B5EF4-FFF2-40B4-BE49-F238E27FC236}">
                  <a16:creationId xmlns:a16="http://schemas.microsoft.com/office/drawing/2014/main" id="{4003DB09-A869-86E1-870C-BA54D14E9264}"/>
                </a:ext>
              </a:extLst>
            </p:cNvPr>
            <p:cNvSpPr txBox="1">
              <a:spLocks/>
            </p:cNvSpPr>
            <p:nvPr/>
          </p:nvSpPr>
          <p:spPr>
            <a:xfrm>
              <a:off x="12196134" y="2490953"/>
              <a:ext cx="1125415" cy="969496"/>
            </a:xfrm>
            <a:prstGeom prst="rect">
              <a:avLst/>
            </a:prstGeom>
          </p:spPr>
          <p:txBody>
            <a:bodyPr anchor="b"/>
            <a:lstStyle>
              <a:lvl1pPr marL="0" indent="0" algn="l" defTabSz="1828800" rtl="0" eaLnBrk="1" latinLnBrk="0" hangingPunct="1">
                <a:lnSpc>
                  <a:spcPct val="110000"/>
                </a:lnSpc>
                <a:spcBef>
                  <a:spcPts val="2000"/>
                </a:spcBef>
                <a:buFont typeface="Arial" panose="020B0604020202020204" pitchFamily="34" charset="0"/>
                <a:buNone/>
                <a:defRPr sz="2800" b="0" kern="1200">
                  <a:solidFill>
                    <a:srgbClr val="333333"/>
                  </a:solidFill>
                  <a:latin typeface="+mn-lt"/>
                  <a:ea typeface="+mn-ea"/>
                  <a:cs typeface="+mn-cs"/>
                </a:defRPr>
              </a:lvl1pPr>
              <a:lvl2pPr marL="270000" indent="-270000" algn="l" defTabSz="1828800" rtl="0" eaLnBrk="1" latinLnBrk="0" hangingPunct="1">
                <a:lnSpc>
                  <a:spcPct val="120000"/>
                </a:lnSpc>
                <a:spcBef>
                  <a:spcPts val="1000"/>
                </a:spcBef>
                <a:buFont typeface="Arial" panose="020B0604020202020204" pitchFamily="34" charset="0"/>
                <a:buChar char="•"/>
                <a:defRPr sz="2800" b="0" kern="1200">
                  <a:solidFill>
                    <a:srgbClr val="333333"/>
                  </a:solidFill>
                  <a:latin typeface="+mn-lt"/>
                  <a:ea typeface="+mn-ea"/>
                  <a:cs typeface="+mn-cs"/>
                </a:defRPr>
              </a:lvl2pPr>
              <a:lvl3pPr marL="540000" indent="-270000" algn="l" defTabSz="1828800" rtl="0" eaLnBrk="1" latinLnBrk="0" hangingPunct="1">
                <a:lnSpc>
                  <a:spcPct val="110000"/>
                </a:lnSpc>
                <a:spcBef>
                  <a:spcPts val="1000"/>
                </a:spcBef>
                <a:buFont typeface="Symbol" panose="05050102010706020507" pitchFamily="18" charset="2"/>
                <a:buChar char="-"/>
                <a:defRPr sz="2800" b="0" kern="1200">
                  <a:solidFill>
                    <a:srgbClr val="333333"/>
                  </a:solidFill>
                  <a:latin typeface="+mn-lt"/>
                  <a:ea typeface="+mn-ea"/>
                  <a:cs typeface="+mn-cs"/>
                </a:defRPr>
              </a:lvl3pPr>
              <a:lvl4pPr marL="0" indent="0" algn="l" defTabSz="1828800" rtl="0" eaLnBrk="1" latinLnBrk="0" hangingPunct="1">
                <a:lnSpc>
                  <a:spcPct val="110000"/>
                </a:lnSpc>
                <a:spcBef>
                  <a:spcPts val="1000"/>
                </a:spcBef>
                <a:buFont typeface="Symbol" panose="05050102010706020507" pitchFamily="18" charset="2"/>
                <a:buNone/>
                <a:defRPr sz="2400" b="0" kern="1200">
                  <a:solidFill>
                    <a:srgbClr val="333333"/>
                  </a:solidFill>
                  <a:latin typeface="+mn-lt"/>
                  <a:ea typeface="+mn-ea"/>
                  <a:cs typeface="+mn-cs"/>
                </a:defRPr>
              </a:lvl4pPr>
              <a:lvl5pPr marL="270000" indent="-270000" algn="l" defTabSz="1828800" rtl="0" eaLnBrk="1" latinLnBrk="0" hangingPunct="1">
                <a:lnSpc>
                  <a:spcPct val="110000"/>
                </a:lnSpc>
                <a:spcBef>
                  <a:spcPts val="1000"/>
                </a:spcBef>
                <a:buFont typeface="Arial" panose="020B0604020202020204" pitchFamily="34" charset="0"/>
                <a:buChar char="•"/>
                <a:defRPr sz="2400" b="0" kern="1200">
                  <a:solidFill>
                    <a:srgbClr val="333333"/>
                  </a:solidFill>
                  <a:latin typeface="+mn-lt"/>
                  <a:ea typeface="+mn-ea"/>
                  <a:cs typeface="+mn-cs"/>
                </a:defRPr>
              </a:lvl5pPr>
              <a:lvl6pPr marL="540000" indent="-270000" algn="l" defTabSz="1828800" rtl="0" eaLnBrk="1" latinLnBrk="0" hangingPunct="1">
                <a:lnSpc>
                  <a:spcPct val="110000"/>
                </a:lnSpc>
                <a:spcBef>
                  <a:spcPts val="1000"/>
                </a:spcBef>
                <a:buFont typeface="Symbol" panose="05050102010706020507" pitchFamily="18" charset="2"/>
                <a:buChar char="-"/>
                <a:defRPr sz="2400" b="0" kern="1200">
                  <a:solidFill>
                    <a:srgbClr val="333333"/>
                  </a:solidFill>
                  <a:latin typeface="+mn-lt"/>
                  <a:ea typeface="+mn-ea"/>
                  <a:cs typeface="+mn-cs"/>
                </a:defRPr>
              </a:lvl6pPr>
              <a:lvl7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7pPr>
              <a:lvl8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8pPr>
              <a:lvl9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9pPr>
            </a:lstStyle>
            <a:p>
              <a:pPr>
                <a:lnSpc>
                  <a:spcPct val="100000"/>
                </a:lnSpc>
              </a:pPr>
              <a:r>
                <a:rPr lang="en-GB" sz="6000" dirty="0">
                  <a:solidFill>
                    <a:schemeClr val="bg2"/>
                  </a:solidFill>
                  <a:latin typeface="+mj-lt"/>
                </a:rPr>
                <a:t>3</a:t>
              </a:r>
            </a:p>
          </p:txBody>
        </p:sp>
      </p:grpSp>
      <p:grpSp>
        <p:nvGrpSpPr>
          <p:cNvPr id="19" name="Group 18">
            <a:extLst>
              <a:ext uri="{FF2B5EF4-FFF2-40B4-BE49-F238E27FC236}">
                <a16:creationId xmlns:a16="http://schemas.microsoft.com/office/drawing/2014/main" id="{F4A0DEB7-6E9E-33EC-BB27-F1E63BD71DAA}"/>
              </a:ext>
            </a:extLst>
          </p:cNvPr>
          <p:cNvGrpSpPr/>
          <p:nvPr/>
        </p:nvGrpSpPr>
        <p:grpSpPr>
          <a:xfrm>
            <a:off x="12192000" y="6845913"/>
            <a:ext cx="11298682" cy="969496"/>
            <a:chOff x="12196134" y="2490953"/>
            <a:chExt cx="11298682" cy="969496"/>
          </a:xfrm>
        </p:grpSpPr>
        <p:sp>
          <p:nvSpPr>
            <p:cNvPr id="20" name="Text Placeholder 5">
              <a:extLst>
                <a:ext uri="{FF2B5EF4-FFF2-40B4-BE49-F238E27FC236}">
                  <a16:creationId xmlns:a16="http://schemas.microsoft.com/office/drawing/2014/main" id="{F839AFD6-A5A5-18CB-6482-7510A07571F6}"/>
                </a:ext>
              </a:extLst>
            </p:cNvPr>
            <p:cNvSpPr txBox="1">
              <a:spLocks/>
            </p:cNvSpPr>
            <p:nvPr/>
          </p:nvSpPr>
          <p:spPr>
            <a:xfrm>
              <a:off x="13451179" y="2868297"/>
              <a:ext cx="10043637" cy="501676"/>
            </a:xfrm>
            <a:prstGeom prst="rect">
              <a:avLst/>
            </a:prstGeom>
          </p:spPr>
          <p:txBody>
            <a:bodyPr anchor="b"/>
            <a:lstStyle>
              <a:lvl1pPr marL="0" indent="0" algn="l" defTabSz="1828800" rtl="0" eaLnBrk="1" latinLnBrk="0" hangingPunct="1">
                <a:lnSpc>
                  <a:spcPct val="110000"/>
                </a:lnSpc>
                <a:spcBef>
                  <a:spcPts val="2000"/>
                </a:spcBef>
                <a:buFont typeface="Arial" panose="020B0604020202020204" pitchFamily="34" charset="0"/>
                <a:buNone/>
                <a:defRPr sz="2800" b="0" kern="1200">
                  <a:solidFill>
                    <a:srgbClr val="333333"/>
                  </a:solidFill>
                  <a:latin typeface="+mn-lt"/>
                  <a:ea typeface="+mn-ea"/>
                  <a:cs typeface="+mn-cs"/>
                </a:defRPr>
              </a:lvl1pPr>
              <a:lvl2pPr marL="270000" indent="-270000" algn="l" defTabSz="1828800" rtl="0" eaLnBrk="1" latinLnBrk="0" hangingPunct="1">
                <a:lnSpc>
                  <a:spcPct val="120000"/>
                </a:lnSpc>
                <a:spcBef>
                  <a:spcPts val="1000"/>
                </a:spcBef>
                <a:buFont typeface="Arial" panose="020B0604020202020204" pitchFamily="34" charset="0"/>
                <a:buChar char="•"/>
                <a:defRPr sz="2800" b="0" kern="1200">
                  <a:solidFill>
                    <a:srgbClr val="333333"/>
                  </a:solidFill>
                  <a:latin typeface="+mn-lt"/>
                  <a:ea typeface="+mn-ea"/>
                  <a:cs typeface="+mn-cs"/>
                </a:defRPr>
              </a:lvl2pPr>
              <a:lvl3pPr marL="540000" indent="-270000" algn="l" defTabSz="1828800" rtl="0" eaLnBrk="1" latinLnBrk="0" hangingPunct="1">
                <a:lnSpc>
                  <a:spcPct val="110000"/>
                </a:lnSpc>
                <a:spcBef>
                  <a:spcPts val="1000"/>
                </a:spcBef>
                <a:buFont typeface="Symbol" panose="05050102010706020507" pitchFamily="18" charset="2"/>
                <a:buChar char="-"/>
                <a:defRPr sz="2800" b="0" kern="1200">
                  <a:solidFill>
                    <a:srgbClr val="333333"/>
                  </a:solidFill>
                  <a:latin typeface="+mn-lt"/>
                  <a:ea typeface="+mn-ea"/>
                  <a:cs typeface="+mn-cs"/>
                </a:defRPr>
              </a:lvl3pPr>
              <a:lvl4pPr marL="0" indent="0" algn="l" defTabSz="1828800" rtl="0" eaLnBrk="1" latinLnBrk="0" hangingPunct="1">
                <a:lnSpc>
                  <a:spcPct val="110000"/>
                </a:lnSpc>
                <a:spcBef>
                  <a:spcPts val="1000"/>
                </a:spcBef>
                <a:buFont typeface="Symbol" panose="05050102010706020507" pitchFamily="18" charset="2"/>
                <a:buNone/>
                <a:defRPr sz="2400" b="0" kern="1200">
                  <a:solidFill>
                    <a:srgbClr val="333333"/>
                  </a:solidFill>
                  <a:latin typeface="+mn-lt"/>
                  <a:ea typeface="+mn-ea"/>
                  <a:cs typeface="+mn-cs"/>
                </a:defRPr>
              </a:lvl4pPr>
              <a:lvl5pPr marL="270000" indent="-270000" algn="l" defTabSz="1828800" rtl="0" eaLnBrk="1" latinLnBrk="0" hangingPunct="1">
                <a:lnSpc>
                  <a:spcPct val="110000"/>
                </a:lnSpc>
                <a:spcBef>
                  <a:spcPts val="1000"/>
                </a:spcBef>
                <a:buFont typeface="Arial" panose="020B0604020202020204" pitchFamily="34" charset="0"/>
                <a:buChar char="•"/>
                <a:defRPr sz="2400" b="0" kern="1200">
                  <a:solidFill>
                    <a:srgbClr val="333333"/>
                  </a:solidFill>
                  <a:latin typeface="+mn-lt"/>
                  <a:ea typeface="+mn-ea"/>
                  <a:cs typeface="+mn-cs"/>
                </a:defRPr>
              </a:lvl5pPr>
              <a:lvl6pPr marL="540000" indent="-270000" algn="l" defTabSz="1828800" rtl="0" eaLnBrk="1" latinLnBrk="0" hangingPunct="1">
                <a:lnSpc>
                  <a:spcPct val="110000"/>
                </a:lnSpc>
                <a:spcBef>
                  <a:spcPts val="1000"/>
                </a:spcBef>
                <a:buFont typeface="Symbol" panose="05050102010706020507" pitchFamily="18" charset="2"/>
                <a:buChar char="-"/>
                <a:defRPr sz="2400" b="0" kern="1200">
                  <a:solidFill>
                    <a:srgbClr val="333333"/>
                  </a:solidFill>
                  <a:latin typeface="+mn-lt"/>
                  <a:ea typeface="+mn-ea"/>
                  <a:cs typeface="+mn-cs"/>
                </a:defRPr>
              </a:lvl6pPr>
              <a:lvl7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7pPr>
              <a:lvl8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8pPr>
              <a:lvl9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9pPr>
            </a:lstStyle>
            <a:p>
              <a:pPr>
                <a:lnSpc>
                  <a:spcPct val="100000"/>
                </a:lnSpc>
                <a:spcBef>
                  <a:spcPts val="0"/>
                </a:spcBef>
              </a:pPr>
              <a:r>
                <a:rPr lang="en-US" dirty="0">
                  <a:latin typeface="Evelyn Raleway SemiBold" panose="020B0703030101060003" pitchFamily="34" charset="0"/>
                </a:rPr>
                <a:t>Managing investment risk in retirement</a:t>
              </a:r>
            </a:p>
          </p:txBody>
        </p:sp>
        <p:sp>
          <p:nvSpPr>
            <p:cNvPr id="21" name="Text Placeholder 27">
              <a:extLst>
                <a:ext uri="{FF2B5EF4-FFF2-40B4-BE49-F238E27FC236}">
                  <a16:creationId xmlns:a16="http://schemas.microsoft.com/office/drawing/2014/main" id="{70B569A1-6B28-5559-78F1-59B71CFAADC3}"/>
                </a:ext>
              </a:extLst>
            </p:cNvPr>
            <p:cNvSpPr txBox="1">
              <a:spLocks/>
            </p:cNvSpPr>
            <p:nvPr/>
          </p:nvSpPr>
          <p:spPr>
            <a:xfrm>
              <a:off x="12196134" y="2490953"/>
              <a:ext cx="1125415" cy="969496"/>
            </a:xfrm>
            <a:prstGeom prst="rect">
              <a:avLst/>
            </a:prstGeom>
          </p:spPr>
          <p:txBody>
            <a:bodyPr anchor="b"/>
            <a:lstStyle>
              <a:lvl1pPr marL="0" indent="0" algn="l" defTabSz="1828800" rtl="0" eaLnBrk="1" latinLnBrk="0" hangingPunct="1">
                <a:lnSpc>
                  <a:spcPct val="110000"/>
                </a:lnSpc>
                <a:spcBef>
                  <a:spcPts val="2000"/>
                </a:spcBef>
                <a:buFont typeface="Arial" panose="020B0604020202020204" pitchFamily="34" charset="0"/>
                <a:buNone/>
                <a:defRPr sz="2800" b="0" kern="1200">
                  <a:solidFill>
                    <a:srgbClr val="333333"/>
                  </a:solidFill>
                  <a:latin typeface="+mn-lt"/>
                  <a:ea typeface="+mn-ea"/>
                  <a:cs typeface="+mn-cs"/>
                </a:defRPr>
              </a:lvl1pPr>
              <a:lvl2pPr marL="270000" indent="-270000" algn="l" defTabSz="1828800" rtl="0" eaLnBrk="1" latinLnBrk="0" hangingPunct="1">
                <a:lnSpc>
                  <a:spcPct val="120000"/>
                </a:lnSpc>
                <a:spcBef>
                  <a:spcPts val="1000"/>
                </a:spcBef>
                <a:buFont typeface="Arial" panose="020B0604020202020204" pitchFamily="34" charset="0"/>
                <a:buChar char="•"/>
                <a:defRPr sz="2800" b="0" kern="1200">
                  <a:solidFill>
                    <a:srgbClr val="333333"/>
                  </a:solidFill>
                  <a:latin typeface="+mn-lt"/>
                  <a:ea typeface="+mn-ea"/>
                  <a:cs typeface="+mn-cs"/>
                </a:defRPr>
              </a:lvl2pPr>
              <a:lvl3pPr marL="540000" indent="-270000" algn="l" defTabSz="1828800" rtl="0" eaLnBrk="1" latinLnBrk="0" hangingPunct="1">
                <a:lnSpc>
                  <a:spcPct val="110000"/>
                </a:lnSpc>
                <a:spcBef>
                  <a:spcPts val="1000"/>
                </a:spcBef>
                <a:buFont typeface="Symbol" panose="05050102010706020507" pitchFamily="18" charset="2"/>
                <a:buChar char="-"/>
                <a:defRPr sz="2800" b="0" kern="1200">
                  <a:solidFill>
                    <a:srgbClr val="333333"/>
                  </a:solidFill>
                  <a:latin typeface="+mn-lt"/>
                  <a:ea typeface="+mn-ea"/>
                  <a:cs typeface="+mn-cs"/>
                </a:defRPr>
              </a:lvl3pPr>
              <a:lvl4pPr marL="0" indent="0" algn="l" defTabSz="1828800" rtl="0" eaLnBrk="1" latinLnBrk="0" hangingPunct="1">
                <a:lnSpc>
                  <a:spcPct val="110000"/>
                </a:lnSpc>
                <a:spcBef>
                  <a:spcPts val="1000"/>
                </a:spcBef>
                <a:buFont typeface="Symbol" panose="05050102010706020507" pitchFamily="18" charset="2"/>
                <a:buNone/>
                <a:defRPr sz="2400" b="0" kern="1200">
                  <a:solidFill>
                    <a:srgbClr val="333333"/>
                  </a:solidFill>
                  <a:latin typeface="+mn-lt"/>
                  <a:ea typeface="+mn-ea"/>
                  <a:cs typeface="+mn-cs"/>
                </a:defRPr>
              </a:lvl4pPr>
              <a:lvl5pPr marL="270000" indent="-270000" algn="l" defTabSz="1828800" rtl="0" eaLnBrk="1" latinLnBrk="0" hangingPunct="1">
                <a:lnSpc>
                  <a:spcPct val="110000"/>
                </a:lnSpc>
                <a:spcBef>
                  <a:spcPts val="1000"/>
                </a:spcBef>
                <a:buFont typeface="Arial" panose="020B0604020202020204" pitchFamily="34" charset="0"/>
                <a:buChar char="•"/>
                <a:defRPr sz="2400" b="0" kern="1200">
                  <a:solidFill>
                    <a:srgbClr val="333333"/>
                  </a:solidFill>
                  <a:latin typeface="+mn-lt"/>
                  <a:ea typeface="+mn-ea"/>
                  <a:cs typeface="+mn-cs"/>
                </a:defRPr>
              </a:lvl5pPr>
              <a:lvl6pPr marL="540000" indent="-270000" algn="l" defTabSz="1828800" rtl="0" eaLnBrk="1" latinLnBrk="0" hangingPunct="1">
                <a:lnSpc>
                  <a:spcPct val="110000"/>
                </a:lnSpc>
                <a:spcBef>
                  <a:spcPts val="1000"/>
                </a:spcBef>
                <a:buFont typeface="Symbol" panose="05050102010706020507" pitchFamily="18" charset="2"/>
                <a:buChar char="-"/>
                <a:defRPr sz="2400" b="0" kern="1200">
                  <a:solidFill>
                    <a:srgbClr val="333333"/>
                  </a:solidFill>
                  <a:latin typeface="+mn-lt"/>
                  <a:ea typeface="+mn-ea"/>
                  <a:cs typeface="+mn-cs"/>
                </a:defRPr>
              </a:lvl6pPr>
              <a:lvl7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7pPr>
              <a:lvl8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8pPr>
              <a:lvl9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9pPr>
            </a:lstStyle>
            <a:p>
              <a:pPr>
                <a:lnSpc>
                  <a:spcPct val="100000"/>
                </a:lnSpc>
              </a:pPr>
              <a:r>
                <a:rPr lang="en-GB" sz="6000" dirty="0">
                  <a:solidFill>
                    <a:schemeClr val="bg2"/>
                  </a:solidFill>
                  <a:latin typeface="+mj-lt"/>
                </a:rPr>
                <a:t>4</a:t>
              </a:r>
            </a:p>
          </p:txBody>
        </p:sp>
      </p:grpSp>
      <p:grpSp>
        <p:nvGrpSpPr>
          <p:cNvPr id="22" name="Group 21">
            <a:extLst>
              <a:ext uri="{FF2B5EF4-FFF2-40B4-BE49-F238E27FC236}">
                <a16:creationId xmlns:a16="http://schemas.microsoft.com/office/drawing/2014/main" id="{CB95B6D6-085F-6653-FA1C-E6FC3A17DDF7}"/>
              </a:ext>
            </a:extLst>
          </p:cNvPr>
          <p:cNvGrpSpPr/>
          <p:nvPr/>
        </p:nvGrpSpPr>
        <p:grpSpPr>
          <a:xfrm>
            <a:off x="12192000" y="8278671"/>
            <a:ext cx="11298682" cy="969496"/>
            <a:chOff x="12196134" y="2490953"/>
            <a:chExt cx="11298682" cy="969496"/>
          </a:xfrm>
        </p:grpSpPr>
        <p:sp>
          <p:nvSpPr>
            <p:cNvPr id="23" name="Text Placeholder 5">
              <a:extLst>
                <a:ext uri="{FF2B5EF4-FFF2-40B4-BE49-F238E27FC236}">
                  <a16:creationId xmlns:a16="http://schemas.microsoft.com/office/drawing/2014/main" id="{944B85AF-EF7E-82DB-CB82-015B3B20F5C4}"/>
                </a:ext>
              </a:extLst>
            </p:cNvPr>
            <p:cNvSpPr txBox="1">
              <a:spLocks/>
            </p:cNvSpPr>
            <p:nvPr/>
          </p:nvSpPr>
          <p:spPr>
            <a:xfrm>
              <a:off x="13451179" y="2868297"/>
              <a:ext cx="10043637" cy="501676"/>
            </a:xfrm>
            <a:prstGeom prst="rect">
              <a:avLst/>
            </a:prstGeom>
          </p:spPr>
          <p:txBody>
            <a:bodyPr anchor="b"/>
            <a:lstStyle>
              <a:lvl1pPr marL="0" indent="0" algn="l" defTabSz="1828800" rtl="0" eaLnBrk="1" latinLnBrk="0" hangingPunct="1">
                <a:lnSpc>
                  <a:spcPct val="110000"/>
                </a:lnSpc>
                <a:spcBef>
                  <a:spcPts val="2000"/>
                </a:spcBef>
                <a:buFont typeface="Arial" panose="020B0604020202020204" pitchFamily="34" charset="0"/>
                <a:buNone/>
                <a:defRPr sz="2800" b="0" kern="1200">
                  <a:solidFill>
                    <a:srgbClr val="333333"/>
                  </a:solidFill>
                  <a:latin typeface="+mn-lt"/>
                  <a:ea typeface="+mn-ea"/>
                  <a:cs typeface="+mn-cs"/>
                </a:defRPr>
              </a:lvl1pPr>
              <a:lvl2pPr marL="270000" indent="-270000" algn="l" defTabSz="1828800" rtl="0" eaLnBrk="1" latinLnBrk="0" hangingPunct="1">
                <a:lnSpc>
                  <a:spcPct val="120000"/>
                </a:lnSpc>
                <a:spcBef>
                  <a:spcPts val="1000"/>
                </a:spcBef>
                <a:buFont typeface="Arial" panose="020B0604020202020204" pitchFamily="34" charset="0"/>
                <a:buChar char="•"/>
                <a:defRPr sz="2800" b="0" kern="1200">
                  <a:solidFill>
                    <a:srgbClr val="333333"/>
                  </a:solidFill>
                  <a:latin typeface="+mn-lt"/>
                  <a:ea typeface="+mn-ea"/>
                  <a:cs typeface="+mn-cs"/>
                </a:defRPr>
              </a:lvl2pPr>
              <a:lvl3pPr marL="540000" indent="-270000" algn="l" defTabSz="1828800" rtl="0" eaLnBrk="1" latinLnBrk="0" hangingPunct="1">
                <a:lnSpc>
                  <a:spcPct val="110000"/>
                </a:lnSpc>
                <a:spcBef>
                  <a:spcPts val="1000"/>
                </a:spcBef>
                <a:buFont typeface="Symbol" panose="05050102010706020507" pitchFamily="18" charset="2"/>
                <a:buChar char="-"/>
                <a:defRPr sz="2800" b="0" kern="1200">
                  <a:solidFill>
                    <a:srgbClr val="333333"/>
                  </a:solidFill>
                  <a:latin typeface="+mn-lt"/>
                  <a:ea typeface="+mn-ea"/>
                  <a:cs typeface="+mn-cs"/>
                </a:defRPr>
              </a:lvl3pPr>
              <a:lvl4pPr marL="0" indent="0" algn="l" defTabSz="1828800" rtl="0" eaLnBrk="1" latinLnBrk="0" hangingPunct="1">
                <a:lnSpc>
                  <a:spcPct val="110000"/>
                </a:lnSpc>
                <a:spcBef>
                  <a:spcPts val="1000"/>
                </a:spcBef>
                <a:buFont typeface="Symbol" panose="05050102010706020507" pitchFamily="18" charset="2"/>
                <a:buNone/>
                <a:defRPr sz="2400" b="0" kern="1200">
                  <a:solidFill>
                    <a:srgbClr val="333333"/>
                  </a:solidFill>
                  <a:latin typeface="+mn-lt"/>
                  <a:ea typeface="+mn-ea"/>
                  <a:cs typeface="+mn-cs"/>
                </a:defRPr>
              </a:lvl4pPr>
              <a:lvl5pPr marL="270000" indent="-270000" algn="l" defTabSz="1828800" rtl="0" eaLnBrk="1" latinLnBrk="0" hangingPunct="1">
                <a:lnSpc>
                  <a:spcPct val="110000"/>
                </a:lnSpc>
                <a:spcBef>
                  <a:spcPts val="1000"/>
                </a:spcBef>
                <a:buFont typeface="Arial" panose="020B0604020202020204" pitchFamily="34" charset="0"/>
                <a:buChar char="•"/>
                <a:defRPr sz="2400" b="0" kern="1200">
                  <a:solidFill>
                    <a:srgbClr val="333333"/>
                  </a:solidFill>
                  <a:latin typeface="+mn-lt"/>
                  <a:ea typeface="+mn-ea"/>
                  <a:cs typeface="+mn-cs"/>
                </a:defRPr>
              </a:lvl5pPr>
              <a:lvl6pPr marL="540000" indent="-270000" algn="l" defTabSz="1828800" rtl="0" eaLnBrk="1" latinLnBrk="0" hangingPunct="1">
                <a:lnSpc>
                  <a:spcPct val="110000"/>
                </a:lnSpc>
                <a:spcBef>
                  <a:spcPts val="1000"/>
                </a:spcBef>
                <a:buFont typeface="Symbol" panose="05050102010706020507" pitchFamily="18" charset="2"/>
                <a:buChar char="-"/>
                <a:defRPr sz="2400" b="0" kern="1200">
                  <a:solidFill>
                    <a:srgbClr val="333333"/>
                  </a:solidFill>
                  <a:latin typeface="+mn-lt"/>
                  <a:ea typeface="+mn-ea"/>
                  <a:cs typeface="+mn-cs"/>
                </a:defRPr>
              </a:lvl6pPr>
              <a:lvl7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7pPr>
              <a:lvl8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8pPr>
              <a:lvl9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9pPr>
            </a:lstStyle>
            <a:p>
              <a:pPr>
                <a:lnSpc>
                  <a:spcPct val="100000"/>
                </a:lnSpc>
                <a:spcBef>
                  <a:spcPts val="0"/>
                </a:spcBef>
              </a:pPr>
              <a:r>
                <a:rPr lang="en-US" dirty="0">
                  <a:latin typeface="Evelyn Raleway SemiBold" panose="020B0703030101060003" pitchFamily="34" charset="0"/>
                </a:rPr>
                <a:t>Effective use of tax allowances </a:t>
              </a:r>
            </a:p>
          </p:txBody>
        </p:sp>
        <p:sp>
          <p:nvSpPr>
            <p:cNvPr id="24" name="Text Placeholder 27">
              <a:extLst>
                <a:ext uri="{FF2B5EF4-FFF2-40B4-BE49-F238E27FC236}">
                  <a16:creationId xmlns:a16="http://schemas.microsoft.com/office/drawing/2014/main" id="{8F355CB9-5C7F-FEFF-C60B-BEE6D609B644}"/>
                </a:ext>
              </a:extLst>
            </p:cNvPr>
            <p:cNvSpPr txBox="1">
              <a:spLocks/>
            </p:cNvSpPr>
            <p:nvPr/>
          </p:nvSpPr>
          <p:spPr>
            <a:xfrm>
              <a:off x="12196134" y="2490953"/>
              <a:ext cx="1125415" cy="969496"/>
            </a:xfrm>
            <a:prstGeom prst="rect">
              <a:avLst/>
            </a:prstGeom>
          </p:spPr>
          <p:txBody>
            <a:bodyPr anchor="b"/>
            <a:lstStyle>
              <a:lvl1pPr marL="0" indent="0" algn="l" defTabSz="1828800" rtl="0" eaLnBrk="1" latinLnBrk="0" hangingPunct="1">
                <a:lnSpc>
                  <a:spcPct val="110000"/>
                </a:lnSpc>
                <a:spcBef>
                  <a:spcPts val="2000"/>
                </a:spcBef>
                <a:buFont typeface="Arial" panose="020B0604020202020204" pitchFamily="34" charset="0"/>
                <a:buNone/>
                <a:defRPr sz="2800" b="0" kern="1200">
                  <a:solidFill>
                    <a:srgbClr val="333333"/>
                  </a:solidFill>
                  <a:latin typeface="+mn-lt"/>
                  <a:ea typeface="+mn-ea"/>
                  <a:cs typeface="+mn-cs"/>
                </a:defRPr>
              </a:lvl1pPr>
              <a:lvl2pPr marL="270000" indent="-270000" algn="l" defTabSz="1828800" rtl="0" eaLnBrk="1" latinLnBrk="0" hangingPunct="1">
                <a:lnSpc>
                  <a:spcPct val="120000"/>
                </a:lnSpc>
                <a:spcBef>
                  <a:spcPts val="1000"/>
                </a:spcBef>
                <a:buFont typeface="Arial" panose="020B0604020202020204" pitchFamily="34" charset="0"/>
                <a:buChar char="•"/>
                <a:defRPr sz="2800" b="0" kern="1200">
                  <a:solidFill>
                    <a:srgbClr val="333333"/>
                  </a:solidFill>
                  <a:latin typeface="+mn-lt"/>
                  <a:ea typeface="+mn-ea"/>
                  <a:cs typeface="+mn-cs"/>
                </a:defRPr>
              </a:lvl2pPr>
              <a:lvl3pPr marL="540000" indent="-270000" algn="l" defTabSz="1828800" rtl="0" eaLnBrk="1" latinLnBrk="0" hangingPunct="1">
                <a:lnSpc>
                  <a:spcPct val="110000"/>
                </a:lnSpc>
                <a:spcBef>
                  <a:spcPts val="1000"/>
                </a:spcBef>
                <a:buFont typeface="Symbol" panose="05050102010706020507" pitchFamily="18" charset="2"/>
                <a:buChar char="-"/>
                <a:defRPr sz="2800" b="0" kern="1200">
                  <a:solidFill>
                    <a:srgbClr val="333333"/>
                  </a:solidFill>
                  <a:latin typeface="+mn-lt"/>
                  <a:ea typeface="+mn-ea"/>
                  <a:cs typeface="+mn-cs"/>
                </a:defRPr>
              </a:lvl3pPr>
              <a:lvl4pPr marL="0" indent="0" algn="l" defTabSz="1828800" rtl="0" eaLnBrk="1" latinLnBrk="0" hangingPunct="1">
                <a:lnSpc>
                  <a:spcPct val="110000"/>
                </a:lnSpc>
                <a:spcBef>
                  <a:spcPts val="1000"/>
                </a:spcBef>
                <a:buFont typeface="Symbol" panose="05050102010706020507" pitchFamily="18" charset="2"/>
                <a:buNone/>
                <a:defRPr sz="2400" b="0" kern="1200">
                  <a:solidFill>
                    <a:srgbClr val="333333"/>
                  </a:solidFill>
                  <a:latin typeface="+mn-lt"/>
                  <a:ea typeface="+mn-ea"/>
                  <a:cs typeface="+mn-cs"/>
                </a:defRPr>
              </a:lvl4pPr>
              <a:lvl5pPr marL="270000" indent="-270000" algn="l" defTabSz="1828800" rtl="0" eaLnBrk="1" latinLnBrk="0" hangingPunct="1">
                <a:lnSpc>
                  <a:spcPct val="110000"/>
                </a:lnSpc>
                <a:spcBef>
                  <a:spcPts val="1000"/>
                </a:spcBef>
                <a:buFont typeface="Arial" panose="020B0604020202020204" pitchFamily="34" charset="0"/>
                <a:buChar char="•"/>
                <a:defRPr sz="2400" b="0" kern="1200">
                  <a:solidFill>
                    <a:srgbClr val="333333"/>
                  </a:solidFill>
                  <a:latin typeface="+mn-lt"/>
                  <a:ea typeface="+mn-ea"/>
                  <a:cs typeface="+mn-cs"/>
                </a:defRPr>
              </a:lvl5pPr>
              <a:lvl6pPr marL="540000" indent="-270000" algn="l" defTabSz="1828800" rtl="0" eaLnBrk="1" latinLnBrk="0" hangingPunct="1">
                <a:lnSpc>
                  <a:spcPct val="110000"/>
                </a:lnSpc>
                <a:spcBef>
                  <a:spcPts val="1000"/>
                </a:spcBef>
                <a:buFont typeface="Symbol" panose="05050102010706020507" pitchFamily="18" charset="2"/>
                <a:buChar char="-"/>
                <a:defRPr sz="2400" b="0" kern="1200">
                  <a:solidFill>
                    <a:srgbClr val="333333"/>
                  </a:solidFill>
                  <a:latin typeface="+mn-lt"/>
                  <a:ea typeface="+mn-ea"/>
                  <a:cs typeface="+mn-cs"/>
                </a:defRPr>
              </a:lvl6pPr>
              <a:lvl7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7pPr>
              <a:lvl8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8pPr>
              <a:lvl9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9pPr>
            </a:lstStyle>
            <a:p>
              <a:pPr>
                <a:lnSpc>
                  <a:spcPct val="100000"/>
                </a:lnSpc>
              </a:pPr>
              <a:r>
                <a:rPr lang="en-GB" sz="6000" dirty="0">
                  <a:solidFill>
                    <a:schemeClr val="bg2"/>
                  </a:solidFill>
                  <a:latin typeface="+mj-lt"/>
                </a:rPr>
                <a:t>5</a:t>
              </a:r>
            </a:p>
          </p:txBody>
        </p:sp>
      </p:grpSp>
      <p:grpSp>
        <p:nvGrpSpPr>
          <p:cNvPr id="25" name="Group 24">
            <a:extLst>
              <a:ext uri="{FF2B5EF4-FFF2-40B4-BE49-F238E27FC236}">
                <a16:creationId xmlns:a16="http://schemas.microsoft.com/office/drawing/2014/main" id="{323DD1A2-513E-AD55-569F-B58CDF1A3B91}"/>
              </a:ext>
            </a:extLst>
          </p:cNvPr>
          <p:cNvGrpSpPr/>
          <p:nvPr/>
        </p:nvGrpSpPr>
        <p:grpSpPr>
          <a:xfrm>
            <a:off x="12197906" y="9711429"/>
            <a:ext cx="11298682" cy="969496"/>
            <a:chOff x="12196134" y="2490953"/>
            <a:chExt cx="11298682" cy="969496"/>
          </a:xfrm>
        </p:grpSpPr>
        <p:sp>
          <p:nvSpPr>
            <p:cNvPr id="26" name="Text Placeholder 5">
              <a:extLst>
                <a:ext uri="{FF2B5EF4-FFF2-40B4-BE49-F238E27FC236}">
                  <a16:creationId xmlns:a16="http://schemas.microsoft.com/office/drawing/2014/main" id="{1CCFD944-739F-E7A0-324B-185E05146203}"/>
                </a:ext>
              </a:extLst>
            </p:cNvPr>
            <p:cNvSpPr txBox="1">
              <a:spLocks/>
            </p:cNvSpPr>
            <p:nvPr/>
          </p:nvSpPr>
          <p:spPr>
            <a:xfrm>
              <a:off x="13451179" y="2868297"/>
              <a:ext cx="10043637" cy="501676"/>
            </a:xfrm>
            <a:prstGeom prst="rect">
              <a:avLst/>
            </a:prstGeom>
          </p:spPr>
          <p:txBody>
            <a:bodyPr anchor="b"/>
            <a:lstStyle>
              <a:lvl1pPr marL="0" indent="0" algn="l" defTabSz="1828800" rtl="0" eaLnBrk="1" latinLnBrk="0" hangingPunct="1">
                <a:lnSpc>
                  <a:spcPct val="110000"/>
                </a:lnSpc>
                <a:spcBef>
                  <a:spcPts val="2000"/>
                </a:spcBef>
                <a:buFont typeface="Arial" panose="020B0604020202020204" pitchFamily="34" charset="0"/>
                <a:buNone/>
                <a:defRPr sz="2800" b="0" kern="1200">
                  <a:solidFill>
                    <a:srgbClr val="333333"/>
                  </a:solidFill>
                  <a:latin typeface="+mn-lt"/>
                  <a:ea typeface="+mn-ea"/>
                  <a:cs typeface="+mn-cs"/>
                </a:defRPr>
              </a:lvl1pPr>
              <a:lvl2pPr marL="270000" indent="-270000" algn="l" defTabSz="1828800" rtl="0" eaLnBrk="1" latinLnBrk="0" hangingPunct="1">
                <a:lnSpc>
                  <a:spcPct val="120000"/>
                </a:lnSpc>
                <a:spcBef>
                  <a:spcPts val="1000"/>
                </a:spcBef>
                <a:buFont typeface="Arial" panose="020B0604020202020204" pitchFamily="34" charset="0"/>
                <a:buChar char="•"/>
                <a:defRPr sz="2800" b="0" kern="1200">
                  <a:solidFill>
                    <a:srgbClr val="333333"/>
                  </a:solidFill>
                  <a:latin typeface="+mn-lt"/>
                  <a:ea typeface="+mn-ea"/>
                  <a:cs typeface="+mn-cs"/>
                </a:defRPr>
              </a:lvl2pPr>
              <a:lvl3pPr marL="540000" indent="-270000" algn="l" defTabSz="1828800" rtl="0" eaLnBrk="1" latinLnBrk="0" hangingPunct="1">
                <a:lnSpc>
                  <a:spcPct val="110000"/>
                </a:lnSpc>
                <a:spcBef>
                  <a:spcPts val="1000"/>
                </a:spcBef>
                <a:buFont typeface="Symbol" panose="05050102010706020507" pitchFamily="18" charset="2"/>
                <a:buChar char="-"/>
                <a:defRPr sz="2800" b="0" kern="1200">
                  <a:solidFill>
                    <a:srgbClr val="333333"/>
                  </a:solidFill>
                  <a:latin typeface="+mn-lt"/>
                  <a:ea typeface="+mn-ea"/>
                  <a:cs typeface="+mn-cs"/>
                </a:defRPr>
              </a:lvl3pPr>
              <a:lvl4pPr marL="0" indent="0" algn="l" defTabSz="1828800" rtl="0" eaLnBrk="1" latinLnBrk="0" hangingPunct="1">
                <a:lnSpc>
                  <a:spcPct val="110000"/>
                </a:lnSpc>
                <a:spcBef>
                  <a:spcPts val="1000"/>
                </a:spcBef>
                <a:buFont typeface="Symbol" panose="05050102010706020507" pitchFamily="18" charset="2"/>
                <a:buNone/>
                <a:defRPr sz="2400" b="0" kern="1200">
                  <a:solidFill>
                    <a:srgbClr val="333333"/>
                  </a:solidFill>
                  <a:latin typeface="+mn-lt"/>
                  <a:ea typeface="+mn-ea"/>
                  <a:cs typeface="+mn-cs"/>
                </a:defRPr>
              </a:lvl4pPr>
              <a:lvl5pPr marL="270000" indent="-270000" algn="l" defTabSz="1828800" rtl="0" eaLnBrk="1" latinLnBrk="0" hangingPunct="1">
                <a:lnSpc>
                  <a:spcPct val="110000"/>
                </a:lnSpc>
                <a:spcBef>
                  <a:spcPts val="1000"/>
                </a:spcBef>
                <a:buFont typeface="Arial" panose="020B0604020202020204" pitchFamily="34" charset="0"/>
                <a:buChar char="•"/>
                <a:defRPr sz="2400" b="0" kern="1200">
                  <a:solidFill>
                    <a:srgbClr val="333333"/>
                  </a:solidFill>
                  <a:latin typeface="+mn-lt"/>
                  <a:ea typeface="+mn-ea"/>
                  <a:cs typeface="+mn-cs"/>
                </a:defRPr>
              </a:lvl5pPr>
              <a:lvl6pPr marL="540000" indent="-270000" algn="l" defTabSz="1828800" rtl="0" eaLnBrk="1" latinLnBrk="0" hangingPunct="1">
                <a:lnSpc>
                  <a:spcPct val="110000"/>
                </a:lnSpc>
                <a:spcBef>
                  <a:spcPts val="1000"/>
                </a:spcBef>
                <a:buFont typeface="Symbol" panose="05050102010706020507" pitchFamily="18" charset="2"/>
                <a:buChar char="-"/>
                <a:defRPr sz="2400" b="0" kern="1200">
                  <a:solidFill>
                    <a:srgbClr val="333333"/>
                  </a:solidFill>
                  <a:latin typeface="+mn-lt"/>
                  <a:ea typeface="+mn-ea"/>
                  <a:cs typeface="+mn-cs"/>
                </a:defRPr>
              </a:lvl6pPr>
              <a:lvl7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7pPr>
              <a:lvl8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8pPr>
              <a:lvl9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9pPr>
            </a:lstStyle>
            <a:p>
              <a:pPr>
                <a:lnSpc>
                  <a:spcPct val="100000"/>
                </a:lnSpc>
                <a:spcBef>
                  <a:spcPts val="0"/>
                </a:spcBef>
              </a:pPr>
              <a:r>
                <a:rPr lang="en-US" dirty="0">
                  <a:latin typeface="Evelyn Raleway SemiBold" panose="020B0703030101060003" pitchFamily="34" charset="0"/>
                </a:rPr>
                <a:t>Questions</a:t>
              </a:r>
            </a:p>
          </p:txBody>
        </p:sp>
        <p:sp>
          <p:nvSpPr>
            <p:cNvPr id="27" name="Text Placeholder 27">
              <a:extLst>
                <a:ext uri="{FF2B5EF4-FFF2-40B4-BE49-F238E27FC236}">
                  <a16:creationId xmlns:a16="http://schemas.microsoft.com/office/drawing/2014/main" id="{160B77FC-6B92-F3BA-EE56-7EE4D5B36C53}"/>
                </a:ext>
              </a:extLst>
            </p:cNvPr>
            <p:cNvSpPr txBox="1">
              <a:spLocks/>
            </p:cNvSpPr>
            <p:nvPr/>
          </p:nvSpPr>
          <p:spPr>
            <a:xfrm>
              <a:off x="12196134" y="2490953"/>
              <a:ext cx="1125415" cy="969496"/>
            </a:xfrm>
            <a:prstGeom prst="rect">
              <a:avLst/>
            </a:prstGeom>
          </p:spPr>
          <p:txBody>
            <a:bodyPr anchor="b"/>
            <a:lstStyle>
              <a:lvl1pPr marL="0" indent="0" algn="l" defTabSz="1828800" rtl="0" eaLnBrk="1" latinLnBrk="0" hangingPunct="1">
                <a:lnSpc>
                  <a:spcPct val="110000"/>
                </a:lnSpc>
                <a:spcBef>
                  <a:spcPts val="2000"/>
                </a:spcBef>
                <a:buFont typeface="Arial" panose="020B0604020202020204" pitchFamily="34" charset="0"/>
                <a:buNone/>
                <a:defRPr sz="2800" b="0" kern="1200">
                  <a:solidFill>
                    <a:srgbClr val="333333"/>
                  </a:solidFill>
                  <a:latin typeface="+mn-lt"/>
                  <a:ea typeface="+mn-ea"/>
                  <a:cs typeface="+mn-cs"/>
                </a:defRPr>
              </a:lvl1pPr>
              <a:lvl2pPr marL="270000" indent="-270000" algn="l" defTabSz="1828800" rtl="0" eaLnBrk="1" latinLnBrk="0" hangingPunct="1">
                <a:lnSpc>
                  <a:spcPct val="120000"/>
                </a:lnSpc>
                <a:spcBef>
                  <a:spcPts val="1000"/>
                </a:spcBef>
                <a:buFont typeface="Arial" panose="020B0604020202020204" pitchFamily="34" charset="0"/>
                <a:buChar char="•"/>
                <a:defRPr sz="2800" b="0" kern="1200">
                  <a:solidFill>
                    <a:srgbClr val="333333"/>
                  </a:solidFill>
                  <a:latin typeface="+mn-lt"/>
                  <a:ea typeface="+mn-ea"/>
                  <a:cs typeface="+mn-cs"/>
                </a:defRPr>
              </a:lvl2pPr>
              <a:lvl3pPr marL="540000" indent="-270000" algn="l" defTabSz="1828800" rtl="0" eaLnBrk="1" latinLnBrk="0" hangingPunct="1">
                <a:lnSpc>
                  <a:spcPct val="110000"/>
                </a:lnSpc>
                <a:spcBef>
                  <a:spcPts val="1000"/>
                </a:spcBef>
                <a:buFont typeface="Symbol" panose="05050102010706020507" pitchFamily="18" charset="2"/>
                <a:buChar char="-"/>
                <a:defRPr sz="2800" b="0" kern="1200">
                  <a:solidFill>
                    <a:srgbClr val="333333"/>
                  </a:solidFill>
                  <a:latin typeface="+mn-lt"/>
                  <a:ea typeface="+mn-ea"/>
                  <a:cs typeface="+mn-cs"/>
                </a:defRPr>
              </a:lvl3pPr>
              <a:lvl4pPr marL="0" indent="0" algn="l" defTabSz="1828800" rtl="0" eaLnBrk="1" latinLnBrk="0" hangingPunct="1">
                <a:lnSpc>
                  <a:spcPct val="110000"/>
                </a:lnSpc>
                <a:spcBef>
                  <a:spcPts val="1000"/>
                </a:spcBef>
                <a:buFont typeface="Symbol" panose="05050102010706020507" pitchFamily="18" charset="2"/>
                <a:buNone/>
                <a:defRPr sz="2400" b="0" kern="1200">
                  <a:solidFill>
                    <a:srgbClr val="333333"/>
                  </a:solidFill>
                  <a:latin typeface="+mn-lt"/>
                  <a:ea typeface="+mn-ea"/>
                  <a:cs typeface="+mn-cs"/>
                </a:defRPr>
              </a:lvl4pPr>
              <a:lvl5pPr marL="270000" indent="-270000" algn="l" defTabSz="1828800" rtl="0" eaLnBrk="1" latinLnBrk="0" hangingPunct="1">
                <a:lnSpc>
                  <a:spcPct val="110000"/>
                </a:lnSpc>
                <a:spcBef>
                  <a:spcPts val="1000"/>
                </a:spcBef>
                <a:buFont typeface="Arial" panose="020B0604020202020204" pitchFamily="34" charset="0"/>
                <a:buChar char="•"/>
                <a:defRPr sz="2400" b="0" kern="1200">
                  <a:solidFill>
                    <a:srgbClr val="333333"/>
                  </a:solidFill>
                  <a:latin typeface="+mn-lt"/>
                  <a:ea typeface="+mn-ea"/>
                  <a:cs typeface="+mn-cs"/>
                </a:defRPr>
              </a:lvl5pPr>
              <a:lvl6pPr marL="540000" indent="-270000" algn="l" defTabSz="1828800" rtl="0" eaLnBrk="1" latinLnBrk="0" hangingPunct="1">
                <a:lnSpc>
                  <a:spcPct val="110000"/>
                </a:lnSpc>
                <a:spcBef>
                  <a:spcPts val="1000"/>
                </a:spcBef>
                <a:buFont typeface="Symbol" panose="05050102010706020507" pitchFamily="18" charset="2"/>
                <a:buChar char="-"/>
                <a:defRPr sz="2400" b="0" kern="1200">
                  <a:solidFill>
                    <a:srgbClr val="333333"/>
                  </a:solidFill>
                  <a:latin typeface="+mn-lt"/>
                  <a:ea typeface="+mn-ea"/>
                  <a:cs typeface="+mn-cs"/>
                </a:defRPr>
              </a:lvl6pPr>
              <a:lvl7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7pPr>
              <a:lvl8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8pPr>
              <a:lvl9pPr marL="0" indent="0" algn="l" defTabSz="1828800" rtl="0" eaLnBrk="1" latinLnBrk="0" hangingPunct="1">
                <a:lnSpc>
                  <a:spcPct val="110000"/>
                </a:lnSpc>
                <a:spcBef>
                  <a:spcPts val="1000"/>
                </a:spcBef>
                <a:buFont typeface="Arial" panose="020B0604020202020204" pitchFamily="34" charset="0"/>
                <a:buNone/>
                <a:defRPr sz="2400" b="0" kern="1200">
                  <a:solidFill>
                    <a:srgbClr val="333333"/>
                  </a:solidFill>
                  <a:latin typeface="+mn-lt"/>
                  <a:ea typeface="+mn-ea"/>
                  <a:cs typeface="+mn-cs"/>
                </a:defRPr>
              </a:lvl9pPr>
            </a:lstStyle>
            <a:p>
              <a:pPr>
                <a:lnSpc>
                  <a:spcPct val="100000"/>
                </a:lnSpc>
              </a:pPr>
              <a:r>
                <a:rPr lang="en-GB" sz="6000" dirty="0">
                  <a:solidFill>
                    <a:schemeClr val="bg2"/>
                  </a:solidFill>
                  <a:latin typeface="+mj-lt"/>
                </a:rPr>
                <a:t>6</a:t>
              </a:r>
            </a:p>
          </p:txBody>
        </p:sp>
      </p:grpSp>
    </p:spTree>
    <p:extLst>
      <p:ext uri="{BB962C8B-B14F-4D97-AF65-F5344CB8AC3E}">
        <p14:creationId xmlns:p14="http://schemas.microsoft.com/office/powerpoint/2010/main" val="159424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3" presetClass="path" presetSubtype="0" accel="50000" decel="50000" fill="hold" grpId="1" nodeType="withEffect">
                                  <p:stCondLst>
                                    <p:cond delay="0"/>
                                  </p:stCondLst>
                                  <p:childTnLst>
                                    <p:animMotion origin="layout" path="M -0.01738 2.22222E-6 L -3.22917E-6 2.22222E-6 " pathEditMode="relative" rAng="0" ptsTypes="AA">
                                      <p:cBhvr>
                                        <p:cTn id="9" dur="500" fill="hold"/>
                                        <p:tgtEl>
                                          <p:spTgt spid="8"/>
                                        </p:tgtEl>
                                        <p:attrNameLst>
                                          <p:attrName>ppt_x</p:attrName>
                                          <p:attrName>ppt_y</p:attrName>
                                        </p:attrNameLst>
                                      </p:cBhvr>
                                      <p:rCtr x="866" y="0"/>
                                    </p:animMotion>
                                  </p:childTnLst>
                                </p:cTn>
                              </p:par>
                              <p:par>
                                <p:cTn id="10" presetID="10"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42" presetClass="path" presetSubtype="0" accel="50000" decel="50000" fill="hold" nodeType="withEffect">
                                  <p:stCondLst>
                                    <p:cond delay="0"/>
                                  </p:stCondLst>
                                  <p:childTnLst>
                                    <p:animMotion origin="layout" path="M -1.45833E-6 -0.01204 L -1.45833E-6 -1.48148E-6 " pathEditMode="relative" rAng="0" ptsTypes="AA">
                                      <p:cBhvr>
                                        <p:cTn id="14" dur="500" fill="hold"/>
                                        <p:tgtEl>
                                          <p:spTgt spid="28"/>
                                        </p:tgtEl>
                                        <p:attrNameLst>
                                          <p:attrName>ppt_x</p:attrName>
                                          <p:attrName>ppt_y</p:attrName>
                                        </p:attrNameLst>
                                      </p:cBhvr>
                                      <p:rCtr x="0" y="602"/>
                                    </p:animMotion>
                                  </p:childTnLst>
                                </p:cTn>
                              </p:par>
                              <p:par>
                                <p:cTn id="15" presetID="10"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par>
                                <p:cTn id="18" presetID="42" presetClass="path" presetSubtype="0" accel="50000" decel="50000" fill="hold" nodeType="withEffect">
                                  <p:stCondLst>
                                    <p:cond delay="0"/>
                                  </p:stCondLst>
                                  <p:childTnLst>
                                    <p:animMotion origin="layout" path="M -1.45833E-6 -0.01204 L -1.45833E-6 -1.48148E-6 " pathEditMode="relative" rAng="0" ptsTypes="AA">
                                      <p:cBhvr>
                                        <p:cTn id="19" dur="500" fill="hold"/>
                                        <p:tgtEl>
                                          <p:spTgt spid="41"/>
                                        </p:tgtEl>
                                        <p:attrNameLst>
                                          <p:attrName>ppt_x</p:attrName>
                                          <p:attrName>ppt_y</p:attrName>
                                        </p:attrNameLst>
                                      </p:cBhvr>
                                      <p:rCtr x="0" y="602"/>
                                    </p:animMotion>
                                  </p:childTnLst>
                                </p:cTn>
                              </p:par>
                              <p:par>
                                <p:cTn id="20" presetID="10" presetClass="entr" presetSubtype="0" fill="hold"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par>
                                <p:cTn id="23" presetID="42" presetClass="path" presetSubtype="0" accel="50000" decel="50000" fill="hold" nodeType="withEffect">
                                  <p:stCondLst>
                                    <p:cond delay="0"/>
                                  </p:stCondLst>
                                  <p:childTnLst>
                                    <p:animMotion origin="layout" path="M -1.45833E-6 -0.01204 L -1.45833E-6 -1.48148E-6 " pathEditMode="relative" rAng="0" ptsTypes="AA">
                                      <p:cBhvr>
                                        <p:cTn id="24" dur="500" fill="hold"/>
                                        <p:tgtEl>
                                          <p:spTgt spid="47"/>
                                        </p:tgtEl>
                                        <p:attrNameLst>
                                          <p:attrName>ppt_x</p:attrName>
                                          <p:attrName>ppt_y</p:attrName>
                                        </p:attrNameLst>
                                      </p:cBhvr>
                                      <p:rCtr x="0" y="602"/>
                                    </p:animMotion>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42" presetClass="path" presetSubtype="0" accel="50000" decel="50000" fill="hold" nodeType="withEffect">
                                  <p:stCondLst>
                                    <p:cond delay="0"/>
                                  </p:stCondLst>
                                  <p:childTnLst>
                                    <p:animMotion origin="layout" path="M -1.45833E-6 -0.01204 L -1.45833E-6 -1.48148E-6 " pathEditMode="relative" rAng="0" ptsTypes="AA">
                                      <p:cBhvr>
                                        <p:cTn id="29" dur="500" fill="hold"/>
                                        <p:tgtEl>
                                          <p:spTgt spid="19"/>
                                        </p:tgtEl>
                                        <p:attrNameLst>
                                          <p:attrName>ppt_x</p:attrName>
                                          <p:attrName>ppt_y</p:attrName>
                                        </p:attrNameLst>
                                      </p:cBhvr>
                                      <p:rCtr x="0" y="602"/>
                                    </p:animMotion>
                                  </p:childTnLst>
                                </p:cTn>
                              </p:par>
                              <p:par>
                                <p:cTn id="30" presetID="10"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42" presetClass="path" presetSubtype="0" accel="50000" decel="50000" fill="hold" nodeType="withEffect">
                                  <p:stCondLst>
                                    <p:cond delay="0"/>
                                  </p:stCondLst>
                                  <p:childTnLst>
                                    <p:animMotion origin="layout" path="M -1.45833E-6 -0.01204 L -1.45833E-6 -1.48148E-6 " pathEditMode="relative" rAng="0" ptsTypes="AA">
                                      <p:cBhvr>
                                        <p:cTn id="34" dur="500" fill="hold"/>
                                        <p:tgtEl>
                                          <p:spTgt spid="22"/>
                                        </p:tgtEl>
                                        <p:attrNameLst>
                                          <p:attrName>ppt_x</p:attrName>
                                          <p:attrName>ppt_y</p:attrName>
                                        </p:attrNameLst>
                                      </p:cBhvr>
                                      <p:rCtr x="0" y="602"/>
                                    </p:animMotion>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42" presetClass="path" presetSubtype="0" accel="50000" decel="50000" fill="hold" nodeType="withEffect">
                                  <p:stCondLst>
                                    <p:cond delay="0"/>
                                  </p:stCondLst>
                                  <p:childTnLst>
                                    <p:animMotion origin="layout" path="M -1.45833E-6 -0.01204 L -1.45833E-6 -1.48148E-6 " pathEditMode="relative" rAng="0" ptsTypes="AA">
                                      <p:cBhvr>
                                        <p:cTn id="39" dur="500" fill="hold"/>
                                        <p:tgtEl>
                                          <p:spTgt spid="25"/>
                                        </p:tgtEl>
                                        <p:attrNameLst>
                                          <p:attrName>ppt_x</p:attrName>
                                          <p:attrName>ppt_y</p:attrName>
                                        </p:attrNameLst>
                                      </p:cBhvr>
                                      <p:rCtr x="0"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CA4AA9-E708-A1E6-BA64-3C2F30C6B6B2}"/>
              </a:ext>
            </a:extLst>
          </p:cNvPr>
          <p:cNvSpPr>
            <a:spLocks noGrp="1"/>
          </p:cNvSpPr>
          <p:nvPr>
            <p:ph type="ctrTitle"/>
          </p:nvPr>
        </p:nvSpPr>
        <p:spPr>
          <a:xfrm>
            <a:off x="900000" y="1020474"/>
            <a:ext cx="12371500" cy="3382962"/>
          </a:xfrm>
        </p:spPr>
        <p:txBody>
          <a:bodyPr/>
          <a:lstStyle/>
          <a:p>
            <a:r>
              <a:rPr lang="en-GB" dirty="0"/>
              <a:t>Positioning yourself for retirement</a:t>
            </a:r>
          </a:p>
        </p:txBody>
      </p:sp>
    </p:spTree>
    <p:extLst>
      <p:ext uri="{BB962C8B-B14F-4D97-AF65-F5344CB8AC3E}">
        <p14:creationId xmlns:p14="http://schemas.microsoft.com/office/powerpoint/2010/main" val="1269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7F012-77B4-0F98-2B6A-07870E0815A4}"/>
              </a:ext>
            </a:extLst>
          </p:cNvPr>
          <p:cNvSpPr>
            <a:spLocks noGrp="1"/>
          </p:cNvSpPr>
          <p:nvPr>
            <p:ph type="title"/>
          </p:nvPr>
        </p:nvSpPr>
        <p:spPr/>
        <p:txBody>
          <a:bodyPr/>
          <a:lstStyle/>
          <a:p>
            <a:r>
              <a:rPr lang="en-GB" dirty="0"/>
              <a:t>Managing changing priorities</a:t>
            </a:r>
          </a:p>
        </p:txBody>
      </p:sp>
      <p:sp>
        <p:nvSpPr>
          <p:cNvPr id="3" name="Date Placeholder 2">
            <a:extLst>
              <a:ext uri="{FF2B5EF4-FFF2-40B4-BE49-F238E27FC236}">
                <a16:creationId xmlns:a16="http://schemas.microsoft.com/office/drawing/2014/main" id="{A75F651B-5406-17F8-0ACC-442D90D8E455}"/>
              </a:ext>
            </a:extLst>
          </p:cNvPr>
          <p:cNvSpPr>
            <a:spLocks noGrp="1"/>
          </p:cNvSpPr>
          <p:nvPr>
            <p:ph type="dt" sz="half" idx="10"/>
          </p:nvPr>
        </p:nvSpPr>
        <p:spPr/>
        <p:txBody>
          <a:bodyPr/>
          <a:lstStyle/>
          <a:p>
            <a:fld id="{69506CBF-9F5B-4C82-AED5-14CCBFA0A8C6}" type="datetime4">
              <a:rPr lang="en-GB" smtClean="0"/>
              <a:t>31 July 2024</a:t>
            </a:fld>
            <a:endParaRPr lang="de-DE"/>
          </a:p>
        </p:txBody>
      </p:sp>
      <p:sp>
        <p:nvSpPr>
          <p:cNvPr id="5" name="Slide Number Placeholder 4">
            <a:extLst>
              <a:ext uri="{FF2B5EF4-FFF2-40B4-BE49-F238E27FC236}">
                <a16:creationId xmlns:a16="http://schemas.microsoft.com/office/drawing/2014/main" id="{EF726609-F311-5F5F-68AA-6B05029BBE9C}"/>
              </a:ext>
            </a:extLst>
          </p:cNvPr>
          <p:cNvSpPr>
            <a:spLocks noGrp="1"/>
          </p:cNvSpPr>
          <p:nvPr>
            <p:ph type="sldNum" sz="quarter" idx="12"/>
          </p:nvPr>
        </p:nvSpPr>
        <p:spPr/>
        <p:txBody>
          <a:bodyPr/>
          <a:lstStyle/>
          <a:p>
            <a:fld id="{4CF15934-3EDC-49D4-8294-13D572B9231D}" type="slidenum">
              <a:rPr lang="de-DE" smtClean="0"/>
              <a:pPr/>
              <a:t>6</a:t>
            </a:fld>
            <a:endParaRPr lang="de-DE"/>
          </a:p>
        </p:txBody>
      </p:sp>
      <p:sp>
        <p:nvSpPr>
          <p:cNvPr id="6" name="Text Placeholder 5">
            <a:extLst>
              <a:ext uri="{FF2B5EF4-FFF2-40B4-BE49-F238E27FC236}">
                <a16:creationId xmlns:a16="http://schemas.microsoft.com/office/drawing/2014/main" id="{1EE2CC8A-12B2-7504-2F0E-7AFE5ECC3116}"/>
              </a:ext>
            </a:extLst>
          </p:cNvPr>
          <p:cNvSpPr>
            <a:spLocks noGrp="1"/>
          </p:cNvSpPr>
          <p:nvPr>
            <p:ph type="body" sz="quarter" idx="43"/>
          </p:nvPr>
        </p:nvSpPr>
        <p:spPr/>
        <p:txBody>
          <a:bodyPr/>
          <a:lstStyle/>
          <a:p>
            <a:r>
              <a:rPr lang="en-GB" dirty="0"/>
              <a:t>Positioning Yourself for Retirement</a:t>
            </a:r>
          </a:p>
        </p:txBody>
      </p:sp>
      <p:grpSp>
        <p:nvGrpSpPr>
          <p:cNvPr id="7" name="Group 6">
            <a:extLst>
              <a:ext uri="{FF2B5EF4-FFF2-40B4-BE49-F238E27FC236}">
                <a16:creationId xmlns:a16="http://schemas.microsoft.com/office/drawing/2014/main" id="{57A1165A-F00A-2C96-B78F-1FEE9117BFF2}"/>
              </a:ext>
            </a:extLst>
          </p:cNvPr>
          <p:cNvGrpSpPr/>
          <p:nvPr/>
        </p:nvGrpSpPr>
        <p:grpSpPr>
          <a:xfrm>
            <a:off x="1308113" y="2918297"/>
            <a:ext cx="22178949" cy="9688749"/>
            <a:chOff x="1308113" y="2936874"/>
            <a:chExt cx="22178949" cy="7993823"/>
          </a:xfrm>
        </p:grpSpPr>
        <p:grpSp>
          <p:nvGrpSpPr>
            <p:cNvPr id="13" name="Group 12">
              <a:extLst>
                <a:ext uri="{FF2B5EF4-FFF2-40B4-BE49-F238E27FC236}">
                  <a16:creationId xmlns:a16="http://schemas.microsoft.com/office/drawing/2014/main" id="{67C861C7-FF23-3D63-CB44-C590A3FE6790}"/>
                </a:ext>
              </a:extLst>
            </p:cNvPr>
            <p:cNvGrpSpPr/>
            <p:nvPr/>
          </p:nvGrpSpPr>
          <p:grpSpPr>
            <a:xfrm>
              <a:off x="1350019" y="9928065"/>
              <a:ext cx="22137043" cy="1002632"/>
              <a:chOff x="844118" y="8750968"/>
              <a:chExt cx="21078494" cy="1002632"/>
            </a:xfrm>
          </p:grpSpPr>
          <p:sp>
            <p:nvSpPr>
              <p:cNvPr id="12" name="Arrow: Pentagon 11">
                <a:extLst>
                  <a:ext uri="{FF2B5EF4-FFF2-40B4-BE49-F238E27FC236}">
                    <a16:creationId xmlns:a16="http://schemas.microsoft.com/office/drawing/2014/main" id="{CC96254D-D2D5-E39C-EBBD-47E7D1333412}"/>
                  </a:ext>
                </a:extLst>
              </p:cNvPr>
              <p:cNvSpPr/>
              <p:nvPr/>
            </p:nvSpPr>
            <p:spPr>
              <a:xfrm>
                <a:off x="17631718" y="8750968"/>
                <a:ext cx="4290894" cy="1002632"/>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90s</a:t>
                </a:r>
                <a:endParaRPr lang="en-GB" sz="2800" b="1" dirty="0"/>
              </a:p>
            </p:txBody>
          </p:sp>
          <p:sp>
            <p:nvSpPr>
              <p:cNvPr id="11" name="Arrow: Pentagon 10">
                <a:extLst>
                  <a:ext uri="{FF2B5EF4-FFF2-40B4-BE49-F238E27FC236}">
                    <a16:creationId xmlns:a16="http://schemas.microsoft.com/office/drawing/2014/main" id="{6E1F30E6-0BB1-5E7C-6D93-B057A3741187}"/>
                  </a:ext>
                </a:extLst>
              </p:cNvPr>
              <p:cNvSpPr/>
              <p:nvPr/>
            </p:nvSpPr>
            <p:spPr>
              <a:xfrm>
                <a:off x="13419438" y="8750968"/>
                <a:ext cx="4743366" cy="1002632"/>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80s</a:t>
                </a:r>
                <a:endParaRPr lang="en-GB" sz="2800" b="1" dirty="0"/>
              </a:p>
            </p:txBody>
          </p:sp>
          <p:sp>
            <p:nvSpPr>
              <p:cNvPr id="8" name="Arrow: Pentagon 7">
                <a:extLst>
                  <a:ext uri="{FF2B5EF4-FFF2-40B4-BE49-F238E27FC236}">
                    <a16:creationId xmlns:a16="http://schemas.microsoft.com/office/drawing/2014/main" id="{BB58C761-1D7B-30E7-BE3C-6D92A5D335D5}"/>
                  </a:ext>
                </a:extLst>
              </p:cNvPr>
              <p:cNvSpPr/>
              <p:nvPr/>
            </p:nvSpPr>
            <p:spPr>
              <a:xfrm>
                <a:off x="9189569" y="8750968"/>
                <a:ext cx="4743366" cy="100263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70s</a:t>
                </a:r>
                <a:endParaRPr lang="en-GB" sz="2800" b="1" dirty="0"/>
              </a:p>
            </p:txBody>
          </p:sp>
          <p:sp>
            <p:nvSpPr>
              <p:cNvPr id="10" name="Arrow: Pentagon 9">
                <a:extLst>
                  <a:ext uri="{FF2B5EF4-FFF2-40B4-BE49-F238E27FC236}">
                    <a16:creationId xmlns:a16="http://schemas.microsoft.com/office/drawing/2014/main" id="{9A98CBBD-790C-21C4-8E86-12ECDEB33747}"/>
                  </a:ext>
                </a:extLst>
              </p:cNvPr>
              <p:cNvSpPr/>
              <p:nvPr/>
            </p:nvSpPr>
            <p:spPr>
              <a:xfrm>
                <a:off x="5033319" y="8750968"/>
                <a:ext cx="4743366" cy="1002632"/>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60s</a:t>
                </a:r>
                <a:endParaRPr lang="en-GB" sz="2800" b="1" dirty="0"/>
              </a:p>
            </p:txBody>
          </p:sp>
          <p:sp>
            <p:nvSpPr>
              <p:cNvPr id="9" name="Arrow: Pentagon 8">
                <a:extLst>
                  <a:ext uri="{FF2B5EF4-FFF2-40B4-BE49-F238E27FC236}">
                    <a16:creationId xmlns:a16="http://schemas.microsoft.com/office/drawing/2014/main" id="{E790EC73-5990-6794-9930-07BA95B4A5C0}"/>
                  </a:ext>
                </a:extLst>
              </p:cNvPr>
              <p:cNvSpPr/>
              <p:nvPr/>
            </p:nvSpPr>
            <p:spPr>
              <a:xfrm>
                <a:off x="844118" y="8750968"/>
                <a:ext cx="4743366" cy="1002632"/>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50s</a:t>
                </a:r>
                <a:endParaRPr lang="en-GB" sz="2800" b="1" dirty="0"/>
              </a:p>
            </p:txBody>
          </p:sp>
        </p:grpSp>
        <p:cxnSp>
          <p:nvCxnSpPr>
            <p:cNvPr id="23" name="Straight Connector 22">
              <a:extLst>
                <a:ext uri="{FF2B5EF4-FFF2-40B4-BE49-F238E27FC236}">
                  <a16:creationId xmlns:a16="http://schemas.microsoft.com/office/drawing/2014/main" id="{544D03E0-798E-1090-684C-799CC69EA509}"/>
                </a:ext>
              </a:extLst>
            </p:cNvPr>
            <p:cNvCxnSpPr>
              <a:cxnSpLocks/>
            </p:cNvCxnSpPr>
            <p:nvPr/>
          </p:nvCxnSpPr>
          <p:spPr>
            <a:xfrm flipV="1">
              <a:off x="1350019" y="2936874"/>
              <a:ext cx="0" cy="6885908"/>
            </a:xfrm>
            <a:prstGeom prst="line">
              <a:avLst/>
            </a:prstGeom>
            <a:ln w="12700">
              <a:solidFill>
                <a:schemeClr val="accent4">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5844864-1C30-37A0-8ACB-B5342E590BDD}"/>
                </a:ext>
              </a:extLst>
            </p:cNvPr>
            <p:cNvCxnSpPr>
              <a:cxnSpLocks/>
            </p:cNvCxnSpPr>
            <p:nvPr/>
          </p:nvCxnSpPr>
          <p:spPr>
            <a:xfrm flipV="1">
              <a:off x="12192000" y="2936874"/>
              <a:ext cx="0" cy="6885908"/>
            </a:xfrm>
            <a:prstGeom prst="line">
              <a:avLst/>
            </a:prstGeom>
            <a:ln w="12700">
              <a:solidFill>
                <a:schemeClr val="accent4">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607CF83-6A30-6001-C2AF-8BF12BBB5CE0}"/>
                </a:ext>
              </a:extLst>
            </p:cNvPr>
            <p:cNvCxnSpPr>
              <a:cxnSpLocks/>
            </p:cNvCxnSpPr>
            <p:nvPr/>
          </p:nvCxnSpPr>
          <p:spPr>
            <a:xfrm flipH="1" flipV="1">
              <a:off x="17351485" y="3222229"/>
              <a:ext cx="31639" cy="6600553"/>
            </a:xfrm>
            <a:prstGeom prst="line">
              <a:avLst/>
            </a:prstGeom>
            <a:ln w="12700">
              <a:solidFill>
                <a:schemeClr val="accent4">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3E61FA0-3F5E-43B9-D72E-0B034FAEA38F}"/>
                </a:ext>
              </a:extLst>
            </p:cNvPr>
            <p:cNvCxnSpPr>
              <a:cxnSpLocks/>
            </p:cNvCxnSpPr>
            <p:nvPr/>
          </p:nvCxnSpPr>
          <p:spPr>
            <a:xfrm flipV="1">
              <a:off x="20250334" y="3450513"/>
              <a:ext cx="22111" cy="6372269"/>
            </a:xfrm>
            <a:prstGeom prst="line">
              <a:avLst/>
            </a:prstGeom>
            <a:ln w="12700">
              <a:solidFill>
                <a:schemeClr val="accent4">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B4A5F79B-AE95-7F95-9AFA-51545EA94B8B}"/>
                </a:ext>
              </a:extLst>
            </p:cNvPr>
            <p:cNvSpPr/>
            <p:nvPr/>
          </p:nvSpPr>
          <p:spPr>
            <a:xfrm>
              <a:off x="1308113" y="8221173"/>
              <a:ext cx="11435116" cy="1002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Pay in</a:t>
              </a:r>
              <a:endParaRPr lang="en-GB" dirty="0"/>
            </a:p>
          </p:txBody>
        </p:sp>
        <p:sp>
          <p:nvSpPr>
            <p:cNvPr id="17" name="Rectangle 16">
              <a:extLst>
                <a:ext uri="{FF2B5EF4-FFF2-40B4-BE49-F238E27FC236}">
                  <a16:creationId xmlns:a16="http://schemas.microsoft.com/office/drawing/2014/main" id="{917AD1CE-8F1F-F04C-982F-83D98B2EE614}"/>
                </a:ext>
              </a:extLst>
            </p:cNvPr>
            <p:cNvSpPr/>
            <p:nvPr/>
          </p:nvSpPr>
          <p:spPr>
            <a:xfrm>
              <a:off x="9377474" y="6666713"/>
              <a:ext cx="2522785" cy="1002632"/>
            </a:xfrm>
            <a:prstGeom prst="rect">
              <a:avLst/>
            </a:pr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Access cash</a:t>
              </a:r>
              <a:endParaRPr lang="en-GB" dirty="0"/>
            </a:p>
          </p:txBody>
        </p:sp>
        <p:sp>
          <p:nvSpPr>
            <p:cNvPr id="18" name="Rectangle 17">
              <a:extLst>
                <a:ext uri="{FF2B5EF4-FFF2-40B4-BE49-F238E27FC236}">
                  <a16:creationId xmlns:a16="http://schemas.microsoft.com/office/drawing/2014/main" id="{F804224F-3931-5E20-19C8-83E779ECE04E}"/>
                </a:ext>
              </a:extLst>
            </p:cNvPr>
            <p:cNvSpPr/>
            <p:nvPr/>
          </p:nvSpPr>
          <p:spPr>
            <a:xfrm>
              <a:off x="12233167" y="5156066"/>
              <a:ext cx="2454895" cy="10026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Draw income</a:t>
              </a:r>
              <a:endParaRPr lang="en-GB" dirty="0"/>
            </a:p>
          </p:txBody>
        </p:sp>
        <p:sp>
          <p:nvSpPr>
            <p:cNvPr id="19" name="Rectangle 18">
              <a:extLst>
                <a:ext uri="{FF2B5EF4-FFF2-40B4-BE49-F238E27FC236}">
                  <a16:creationId xmlns:a16="http://schemas.microsoft.com/office/drawing/2014/main" id="{7EC44F6E-B4F3-8E0A-CEDB-7A7228FAEEEC}"/>
                </a:ext>
              </a:extLst>
            </p:cNvPr>
            <p:cNvSpPr/>
            <p:nvPr/>
          </p:nvSpPr>
          <p:spPr>
            <a:xfrm>
              <a:off x="14688064" y="8221173"/>
              <a:ext cx="2685533" cy="10026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Secure income</a:t>
              </a:r>
              <a:endParaRPr lang="en-GB" dirty="0"/>
            </a:p>
          </p:txBody>
        </p:sp>
        <p:sp>
          <p:nvSpPr>
            <p:cNvPr id="20" name="Rectangle 19">
              <a:extLst>
                <a:ext uri="{FF2B5EF4-FFF2-40B4-BE49-F238E27FC236}">
                  <a16:creationId xmlns:a16="http://schemas.microsoft.com/office/drawing/2014/main" id="{08A36044-F5CA-3C92-38D7-C62190BBD463}"/>
                </a:ext>
              </a:extLst>
            </p:cNvPr>
            <p:cNvSpPr/>
            <p:nvPr/>
          </p:nvSpPr>
          <p:spPr>
            <a:xfrm>
              <a:off x="17373600" y="6666713"/>
              <a:ext cx="2898845" cy="10026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Plan to pass it on</a:t>
              </a:r>
              <a:endParaRPr lang="en-GB" dirty="0"/>
            </a:p>
          </p:txBody>
        </p:sp>
        <p:sp>
          <p:nvSpPr>
            <p:cNvPr id="21" name="Rectangle 20">
              <a:extLst>
                <a:ext uri="{FF2B5EF4-FFF2-40B4-BE49-F238E27FC236}">
                  <a16:creationId xmlns:a16="http://schemas.microsoft.com/office/drawing/2014/main" id="{0CD06D1A-8496-DECF-62EB-AB8346D406AA}"/>
                </a:ext>
              </a:extLst>
            </p:cNvPr>
            <p:cNvSpPr/>
            <p:nvPr/>
          </p:nvSpPr>
          <p:spPr>
            <a:xfrm>
              <a:off x="20272449" y="5156066"/>
              <a:ext cx="3214609" cy="1002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Pay for care</a:t>
              </a:r>
              <a:endParaRPr lang="en-GB" dirty="0"/>
            </a:p>
          </p:txBody>
        </p:sp>
      </p:grpSp>
      <p:pic>
        <p:nvPicPr>
          <p:cNvPr id="27" name="Graphic 26">
            <a:hlinkClick r:id="rId3" action="ppaction://hlinksldjump"/>
            <a:extLst>
              <a:ext uri="{FF2B5EF4-FFF2-40B4-BE49-F238E27FC236}">
                <a16:creationId xmlns:a16="http://schemas.microsoft.com/office/drawing/2014/main" id="{B12F2E88-8F9E-0780-E596-4EA36BDB75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286530" y="0"/>
            <a:ext cx="1210056" cy="1210056"/>
          </a:xfrm>
          <a:prstGeom prst="rect">
            <a:avLst/>
          </a:prstGeom>
        </p:spPr>
      </p:pic>
      <p:graphicFrame>
        <p:nvGraphicFramePr>
          <p:cNvPr id="4" name="Diagram 3">
            <a:extLst>
              <a:ext uri="{FF2B5EF4-FFF2-40B4-BE49-F238E27FC236}">
                <a16:creationId xmlns:a16="http://schemas.microsoft.com/office/drawing/2014/main" id="{8F0D7904-2112-BDA2-2F73-8C1CC02D8D79}"/>
              </a:ext>
            </a:extLst>
          </p:cNvPr>
          <p:cNvGraphicFramePr/>
          <p:nvPr>
            <p:extLst>
              <p:ext uri="{D42A27DB-BD31-4B8C-83A1-F6EECF244321}">
                <p14:modId xmlns:p14="http://schemas.microsoft.com/office/powerpoint/2010/main" val="2810600227"/>
              </p:ext>
            </p:extLst>
          </p:nvPr>
        </p:nvGraphicFramePr>
        <p:xfrm>
          <a:off x="1317640" y="8116572"/>
          <a:ext cx="22191533" cy="772337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31303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44257-5090-6E54-5764-92AE8637D69C}"/>
              </a:ext>
            </a:extLst>
          </p:cNvPr>
          <p:cNvSpPr>
            <a:spLocks noGrp="1"/>
          </p:cNvSpPr>
          <p:nvPr>
            <p:ph type="title"/>
          </p:nvPr>
        </p:nvSpPr>
        <p:spPr/>
        <p:txBody>
          <a:bodyPr/>
          <a:lstStyle/>
          <a:p>
            <a:r>
              <a:rPr lang="en-US" dirty="0"/>
              <a:t>Preparing for retirement - options</a:t>
            </a:r>
            <a:endParaRPr lang="en-GB" dirty="0"/>
          </a:p>
        </p:txBody>
      </p:sp>
      <p:sp>
        <p:nvSpPr>
          <p:cNvPr id="7" name="Date Placeholder 6">
            <a:extLst>
              <a:ext uri="{FF2B5EF4-FFF2-40B4-BE49-F238E27FC236}">
                <a16:creationId xmlns:a16="http://schemas.microsoft.com/office/drawing/2014/main" id="{0229B5B0-FFD6-F84E-3AD8-B305E158F77F}"/>
              </a:ext>
            </a:extLst>
          </p:cNvPr>
          <p:cNvSpPr>
            <a:spLocks noGrp="1"/>
          </p:cNvSpPr>
          <p:nvPr>
            <p:ph type="dt" sz="half" idx="10"/>
          </p:nvPr>
        </p:nvSpPr>
        <p:spPr>
          <a:xfrm>
            <a:off x="11575" y="13716000"/>
            <a:ext cx="887413" cy="601344"/>
          </a:xfrm>
        </p:spPr>
        <p:txBody>
          <a:bodyPr/>
          <a:lstStyle/>
          <a:p>
            <a:fld id="{40DFF059-6BDC-4FCD-9879-8004047106D3}" type="datetime4">
              <a:rPr lang="en-GB" smtClean="0"/>
              <a:pPr/>
              <a:t>31 July 2024</a:t>
            </a:fld>
            <a:endParaRPr lang="de-DE"/>
          </a:p>
        </p:txBody>
      </p:sp>
      <p:sp>
        <p:nvSpPr>
          <p:cNvPr id="9" name="Slide Number Placeholder 8">
            <a:extLst>
              <a:ext uri="{FF2B5EF4-FFF2-40B4-BE49-F238E27FC236}">
                <a16:creationId xmlns:a16="http://schemas.microsoft.com/office/drawing/2014/main" id="{B348A325-1928-8420-28FE-CAFEA5D70396}"/>
              </a:ext>
            </a:extLst>
          </p:cNvPr>
          <p:cNvSpPr>
            <a:spLocks noGrp="1"/>
          </p:cNvSpPr>
          <p:nvPr>
            <p:ph type="sldNum" sz="quarter" idx="12"/>
          </p:nvPr>
        </p:nvSpPr>
        <p:spPr/>
        <p:txBody>
          <a:bodyPr/>
          <a:lstStyle/>
          <a:p>
            <a:fld id="{4CF15934-3EDC-49D4-8294-13D572B9231D}" type="slidenum">
              <a:rPr lang="de-DE" smtClean="0"/>
              <a:pPr/>
              <a:t>7</a:t>
            </a:fld>
            <a:endParaRPr lang="de-DE"/>
          </a:p>
        </p:txBody>
      </p:sp>
      <p:sp>
        <p:nvSpPr>
          <p:cNvPr id="19" name="Text Placeholder 18">
            <a:extLst>
              <a:ext uri="{FF2B5EF4-FFF2-40B4-BE49-F238E27FC236}">
                <a16:creationId xmlns:a16="http://schemas.microsoft.com/office/drawing/2014/main" id="{64719D48-EF1D-91EC-FDAF-BCF1105C102C}"/>
              </a:ext>
            </a:extLst>
          </p:cNvPr>
          <p:cNvSpPr>
            <a:spLocks noGrp="1"/>
          </p:cNvSpPr>
          <p:nvPr>
            <p:ph type="body" sz="quarter" idx="43"/>
          </p:nvPr>
        </p:nvSpPr>
        <p:spPr>
          <a:xfrm>
            <a:off x="898988" y="812169"/>
            <a:ext cx="6120000" cy="1002647"/>
          </a:xfrm>
        </p:spPr>
        <p:txBody>
          <a:bodyPr/>
          <a:lstStyle/>
          <a:p>
            <a:r>
              <a:rPr lang="en-GB" dirty="0"/>
              <a:t>Positioning Yourself for Retirement</a:t>
            </a:r>
          </a:p>
          <a:p>
            <a:endParaRPr lang="en-GB" dirty="0"/>
          </a:p>
        </p:txBody>
      </p:sp>
      <p:pic>
        <p:nvPicPr>
          <p:cNvPr id="10" name="Graphic 9">
            <a:hlinkClick r:id="rId3" action="ppaction://hlinksldjump"/>
            <a:extLst>
              <a:ext uri="{FF2B5EF4-FFF2-40B4-BE49-F238E27FC236}">
                <a16:creationId xmlns:a16="http://schemas.microsoft.com/office/drawing/2014/main" id="{84AEE148-387A-818C-ACA4-5B4A11C476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286530" y="0"/>
            <a:ext cx="1210056" cy="1210056"/>
          </a:xfrm>
          <a:prstGeom prst="rect">
            <a:avLst/>
          </a:prstGeom>
        </p:spPr>
      </p:pic>
      <p:graphicFrame>
        <p:nvGraphicFramePr>
          <p:cNvPr id="3" name="Diagram 2">
            <a:extLst>
              <a:ext uri="{FF2B5EF4-FFF2-40B4-BE49-F238E27FC236}">
                <a16:creationId xmlns:a16="http://schemas.microsoft.com/office/drawing/2014/main" id="{21EF76A0-85E4-0B4D-9F89-C63FADB6095D}"/>
              </a:ext>
            </a:extLst>
          </p:cNvPr>
          <p:cNvGraphicFramePr/>
          <p:nvPr>
            <p:extLst>
              <p:ext uri="{D42A27DB-BD31-4B8C-83A1-F6EECF244321}">
                <p14:modId xmlns:p14="http://schemas.microsoft.com/office/powerpoint/2010/main" val="1704556332"/>
              </p:ext>
            </p:extLst>
          </p:nvPr>
        </p:nvGraphicFramePr>
        <p:xfrm>
          <a:off x="4396902" y="2898843"/>
          <a:ext cx="16070094" cy="908915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067917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44257-5090-6E54-5764-92AE8637D69C}"/>
              </a:ext>
            </a:extLst>
          </p:cNvPr>
          <p:cNvSpPr>
            <a:spLocks noGrp="1"/>
          </p:cNvSpPr>
          <p:nvPr>
            <p:ph type="title"/>
          </p:nvPr>
        </p:nvSpPr>
        <p:spPr/>
        <p:txBody>
          <a:bodyPr/>
          <a:lstStyle/>
          <a:p>
            <a:r>
              <a:rPr lang="en-US" dirty="0"/>
              <a:t>Don’t just rely on your pension</a:t>
            </a:r>
            <a:endParaRPr lang="en-GB" dirty="0"/>
          </a:p>
        </p:txBody>
      </p:sp>
      <p:sp>
        <p:nvSpPr>
          <p:cNvPr id="3" name="Text Placeholder 2">
            <a:extLst>
              <a:ext uri="{FF2B5EF4-FFF2-40B4-BE49-F238E27FC236}">
                <a16:creationId xmlns:a16="http://schemas.microsoft.com/office/drawing/2014/main" id="{94FA4776-6431-29C0-EF2C-D563599636C8}"/>
              </a:ext>
            </a:extLst>
          </p:cNvPr>
          <p:cNvSpPr>
            <a:spLocks noGrp="1"/>
          </p:cNvSpPr>
          <p:nvPr>
            <p:ph type="body" idx="1"/>
          </p:nvPr>
        </p:nvSpPr>
        <p:spPr>
          <a:xfrm>
            <a:off x="899999" y="2787083"/>
            <a:ext cx="11139601" cy="659796"/>
          </a:xfrm>
        </p:spPr>
        <p:txBody>
          <a:bodyPr/>
          <a:lstStyle/>
          <a:p>
            <a:r>
              <a:rPr lang="en-US" dirty="0"/>
              <a:t>Questions that you need to think about </a:t>
            </a:r>
          </a:p>
        </p:txBody>
      </p:sp>
      <p:sp>
        <p:nvSpPr>
          <p:cNvPr id="4" name="Content Placeholder 3">
            <a:extLst>
              <a:ext uri="{FF2B5EF4-FFF2-40B4-BE49-F238E27FC236}">
                <a16:creationId xmlns:a16="http://schemas.microsoft.com/office/drawing/2014/main" id="{B7996DEF-CF7E-E3B4-28A0-04560BE9E879}"/>
              </a:ext>
            </a:extLst>
          </p:cNvPr>
          <p:cNvSpPr>
            <a:spLocks noGrp="1"/>
          </p:cNvSpPr>
          <p:nvPr>
            <p:ph sz="half" idx="2"/>
          </p:nvPr>
        </p:nvSpPr>
        <p:spPr/>
        <p:txBody>
          <a:bodyPr/>
          <a:lstStyle/>
          <a:p>
            <a:pPr lvl="1"/>
            <a:r>
              <a:rPr lang="en-US" dirty="0"/>
              <a:t>When do I want to retire?</a:t>
            </a:r>
          </a:p>
          <a:p>
            <a:pPr lvl="1"/>
            <a:r>
              <a:rPr lang="en-US" dirty="0"/>
              <a:t>What do I plan to do in my retirement?</a:t>
            </a:r>
          </a:p>
          <a:p>
            <a:pPr lvl="1"/>
            <a:r>
              <a:rPr lang="en-US" dirty="0"/>
              <a:t>Do I know how much that would cost?</a:t>
            </a:r>
          </a:p>
          <a:p>
            <a:pPr lvl="1"/>
            <a:r>
              <a:rPr lang="en-US" dirty="0"/>
              <a:t>What would a comfortable retirement look like?</a:t>
            </a:r>
          </a:p>
        </p:txBody>
      </p:sp>
      <p:sp>
        <p:nvSpPr>
          <p:cNvPr id="6" name="Content Placeholder 5">
            <a:extLst>
              <a:ext uri="{FF2B5EF4-FFF2-40B4-BE49-F238E27FC236}">
                <a16:creationId xmlns:a16="http://schemas.microsoft.com/office/drawing/2014/main" id="{45A76B74-69BE-F57A-78C7-B72213219023}"/>
              </a:ext>
            </a:extLst>
          </p:cNvPr>
          <p:cNvSpPr>
            <a:spLocks noGrp="1"/>
          </p:cNvSpPr>
          <p:nvPr>
            <p:ph sz="quarter" idx="4"/>
          </p:nvPr>
        </p:nvSpPr>
        <p:spPr>
          <a:xfrm>
            <a:off x="12344398" y="4550400"/>
            <a:ext cx="11139601" cy="1856598"/>
          </a:xfrm>
        </p:spPr>
        <p:txBody>
          <a:bodyPr/>
          <a:lstStyle/>
          <a:p>
            <a:pPr lvl="1"/>
            <a:r>
              <a:rPr lang="en-US" dirty="0"/>
              <a:t>How much help do I think my children will need in the future?</a:t>
            </a:r>
          </a:p>
          <a:p>
            <a:pPr lvl="1"/>
            <a:r>
              <a:rPr lang="en-US" dirty="0"/>
              <a:t>Do I expect to retire completely, or will it be more gradual?</a:t>
            </a:r>
          </a:p>
          <a:p>
            <a:pPr lvl="1"/>
            <a:r>
              <a:rPr lang="en-US" dirty="0"/>
              <a:t>How do I think my expenditure will change in retirement?</a:t>
            </a:r>
          </a:p>
        </p:txBody>
      </p:sp>
      <p:sp>
        <p:nvSpPr>
          <p:cNvPr id="7" name="Date Placeholder 6">
            <a:extLst>
              <a:ext uri="{FF2B5EF4-FFF2-40B4-BE49-F238E27FC236}">
                <a16:creationId xmlns:a16="http://schemas.microsoft.com/office/drawing/2014/main" id="{0229B5B0-FFD6-F84E-3AD8-B305E158F77F}"/>
              </a:ext>
            </a:extLst>
          </p:cNvPr>
          <p:cNvSpPr>
            <a:spLocks noGrp="1"/>
          </p:cNvSpPr>
          <p:nvPr>
            <p:ph type="dt" sz="half" idx="10"/>
          </p:nvPr>
        </p:nvSpPr>
        <p:spPr/>
        <p:txBody>
          <a:bodyPr/>
          <a:lstStyle/>
          <a:p>
            <a:fld id="{40DFF059-6BDC-4FCD-9879-8004047106D3}" type="datetime4">
              <a:rPr lang="en-GB" smtClean="0"/>
              <a:pPr/>
              <a:t>31 July 2024</a:t>
            </a:fld>
            <a:endParaRPr lang="de-DE"/>
          </a:p>
        </p:txBody>
      </p:sp>
      <p:sp>
        <p:nvSpPr>
          <p:cNvPr id="9" name="Slide Number Placeholder 8">
            <a:extLst>
              <a:ext uri="{FF2B5EF4-FFF2-40B4-BE49-F238E27FC236}">
                <a16:creationId xmlns:a16="http://schemas.microsoft.com/office/drawing/2014/main" id="{B348A325-1928-8420-28FE-CAFEA5D70396}"/>
              </a:ext>
            </a:extLst>
          </p:cNvPr>
          <p:cNvSpPr>
            <a:spLocks noGrp="1"/>
          </p:cNvSpPr>
          <p:nvPr>
            <p:ph type="sldNum" sz="quarter" idx="12"/>
          </p:nvPr>
        </p:nvSpPr>
        <p:spPr/>
        <p:txBody>
          <a:bodyPr/>
          <a:lstStyle/>
          <a:p>
            <a:fld id="{4CF15934-3EDC-49D4-8294-13D572B9231D}" type="slidenum">
              <a:rPr lang="de-DE" smtClean="0"/>
              <a:pPr/>
              <a:t>8</a:t>
            </a:fld>
            <a:endParaRPr lang="de-DE"/>
          </a:p>
        </p:txBody>
      </p:sp>
      <p:sp>
        <p:nvSpPr>
          <p:cNvPr id="19" name="Text Placeholder 18">
            <a:extLst>
              <a:ext uri="{FF2B5EF4-FFF2-40B4-BE49-F238E27FC236}">
                <a16:creationId xmlns:a16="http://schemas.microsoft.com/office/drawing/2014/main" id="{64719D48-EF1D-91EC-FDAF-BCF1105C102C}"/>
              </a:ext>
            </a:extLst>
          </p:cNvPr>
          <p:cNvSpPr>
            <a:spLocks noGrp="1"/>
          </p:cNvSpPr>
          <p:nvPr>
            <p:ph type="body" sz="quarter" idx="43"/>
          </p:nvPr>
        </p:nvSpPr>
        <p:spPr>
          <a:xfrm>
            <a:off x="898988" y="812169"/>
            <a:ext cx="6120000" cy="1002647"/>
          </a:xfrm>
        </p:spPr>
        <p:txBody>
          <a:bodyPr/>
          <a:lstStyle/>
          <a:p>
            <a:r>
              <a:rPr lang="en-GB" dirty="0"/>
              <a:t>Positioning Yourself for Retirement</a:t>
            </a:r>
          </a:p>
          <a:p>
            <a:endParaRPr lang="en-GB" dirty="0"/>
          </a:p>
        </p:txBody>
      </p:sp>
      <p:pic>
        <p:nvPicPr>
          <p:cNvPr id="10" name="Graphic 9">
            <a:hlinkClick r:id="rId3" action="ppaction://hlinksldjump"/>
            <a:extLst>
              <a:ext uri="{FF2B5EF4-FFF2-40B4-BE49-F238E27FC236}">
                <a16:creationId xmlns:a16="http://schemas.microsoft.com/office/drawing/2014/main" id="{84AEE148-387A-818C-ACA4-5B4A11C476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286530" y="0"/>
            <a:ext cx="1210056" cy="1210056"/>
          </a:xfrm>
          <a:prstGeom prst="rect">
            <a:avLst/>
          </a:prstGeom>
        </p:spPr>
      </p:pic>
    </p:spTree>
    <p:extLst>
      <p:ext uri="{BB962C8B-B14F-4D97-AF65-F5344CB8AC3E}">
        <p14:creationId xmlns:p14="http://schemas.microsoft.com/office/powerpoint/2010/main" val="366750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1000"/>
                                        <p:tgtEl>
                                          <p:spTgt spid="6">
                                            <p:txEl>
                                              <p:pRg st="0" end="0"/>
                                            </p:txEl>
                                          </p:spTgt>
                                        </p:tgtEl>
                                      </p:cBhvr>
                                    </p:animEffect>
                                    <p:anim calcmode="lin" valueType="num">
                                      <p:cBhvr>
                                        <p:cTn id="2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1000"/>
                                        <p:tgtEl>
                                          <p:spTgt spid="6">
                                            <p:txEl>
                                              <p:pRg st="1" end="1"/>
                                            </p:txEl>
                                          </p:spTgt>
                                        </p:tgtEl>
                                      </p:cBhvr>
                                    </p:animEffect>
                                    <p:anim calcmode="lin" valueType="num">
                                      <p:cBhvr>
                                        <p:cTn id="3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1000"/>
                                        <p:tgtEl>
                                          <p:spTgt spid="6">
                                            <p:txEl>
                                              <p:pRg st="2" end="2"/>
                                            </p:txEl>
                                          </p:spTgt>
                                        </p:tgtEl>
                                      </p:cBhvr>
                                    </p:animEffect>
                                    <p:anim calcmode="lin" valueType="num">
                                      <p:cBhvr>
                                        <p:cTn id="3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5DD24-628B-355B-CA6D-CDCC50DEBE9C}"/>
              </a:ext>
            </a:extLst>
          </p:cNvPr>
          <p:cNvSpPr>
            <a:spLocks noGrp="1"/>
          </p:cNvSpPr>
          <p:nvPr>
            <p:ph type="title"/>
          </p:nvPr>
        </p:nvSpPr>
        <p:spPr/>
        <p:txBody>
          <a:bodyPr/>
          <a:lstStyle/>
          <a:p>
            <a:r>
              <a:rPr lang="en-US" dirty="0"/>
              <a:t>How much income do I need?</a:t>
            </a:r>
            <a:endParaRPr lang="en-GB" dirty="0"/>
          </a:p>
        </p:txBody>
      </p:sp>
      <p:sp>
        <p:nvSpPr>
          <p:cNvPr id="4" name="Date Placeholder 3">
            <a:extLst>
              <a:ext uri="{FF2B5EF4-FFF2-40B4-BE49-F238E27FC236}">
                <a16:creationId xmlns:a16="http://schemas.microsoft.com/office/drawing/2014/main" id="{E058BEA4-9182-1189-87F2-122076CD5251}"/>
              </a:ext>
            </a:extLst>
          </p:cNvPr>
          <p:cNvSpPr>
            <a:spLocks noGrp="1"/>
          </p:cNvSpPr>
          <p:nvPr>
            <p:ph type="dt" sz="half" idx="10"/>
          </p:nvPr>
        </p:nvSpPr>
        <p:spPr/>
        <p:txBody>
          <a:bodyPr/>
          <a:lstStyle/>
          <a:p>
            <a:fld id="{20D2C02F-18D1-460D-8924-C4477B7BCD86}" type="datetime4">
              <a:rPr lang="en-GB" smtClean="0"/>
              <a:t>31 July 2024</a:t>
            </a:fld>
            <a:endParaRPr lang="de-DE"/>
          </a:p>
        </p:txBody>
      </p:sp>
      <p:sp>
        <p:nvSpPr>
          <p:cNvPr id="6" name="Slide Number Placeholder 5">
            <a:extLst>
              <a:ext uri="{FF2B5EF4-FFF2-40B4-BE49-F238E27FC236}">
                <a16:creationId xmlns:a16="http://schemas.microsoft.com/office/drawing/2014/main" id="{5FAC9F5C-9AE4-760E-103D-8690D2B8403E}"/>
              </a:ext>
            </a:extLst>
          </p:cNvPr>
          <p:cNvSpPr>
            <a:spLocks noGrp="1"/>
          </p:cNvSpPr>
          <p:nvPr>
            <p:ph type="sldNum" sz="quarter" idx="12"/>
          </p:nvPr>
        </p:nvSpPr>
        <p:spPr/>
        <p:txBody>
          <a:bodyPr/>
          <a:lstStyle/>
          <a:p>
            <a:fld id="{4CF15934-3EDC-49D4-8294-13D572B9231D}" type="slidenum">
              <a:rPr lang="de-DE" smtClean="0"/>
              <a:pPr/>
              <a:t>9</a:t>
            </a:fld>
            <a:endParaRPr lang="de-DE"/>
          </a:p>
        </p:txBody>
      </p:sp>
      <p:sp>
        <p:nvSpPr>
          <p:cNvPr id="7" name="Text Placeholder 6">
            <a:extLst>
              <a:ext uri="{FF2B5EF4-FFF2-40B4-BE49-F238E27FC236}">
                <a16:creationId xmlns:a16="http://schemas.microsoft.com/office/drawing/2014/main" id="{06680066-89CC-47F9-B77A-FC91273C58CC}"/>
              </a:ext>
            </a:extLst>
          </p:cNvPr>
          <p:cNvSpPr>
            <a:spLocks noGrp="1"/>
          </p:cNvSpPr>
          <p:nvPr>
            <p:ph type="body" sz="quarter" idx="43"/>
          </p:nvPr>
        </p:nvSpPr>
        <p:spPr>
          <a:xfrm>
            <a:off x="898988" y="812169"/>
            <a:ext cx="6120000" cy="407612"/>
          </a:xfrm>
        </p:spPr>
        <p:txBody>
          <a:bodyPr/>
          <a:lstStyle/>
          <a:p>
            <a:r>
              <a:rPr lang="en-GB" dirty="0"/>
              <a:t>Positioning Yourself for Retirement</a:t>
            </a:r>
          </a:p>
        </p:txBody>
      </p:sp>
      <p:graphicFrame>
        <p:nvGraphicFramePr>
          <p:cNvPr id="8" name="Table 7">
            <a:extLst>
              <a:ext uri="{FF2B5EF4-FFF2-40B4-BE49-F238E27FC236}">
                <a16:creationId xmlns:a16="http://schemas.microsoft.com/office/drawing/2014/main" id="{1AD21DDE-8C1A-31B4-CF73-B2D97778D069}"/>
              </a:ext>
            </a:extLst>
          </p:cNvPr>
          <p:cNvGraphicFramePr>
            <a:graphicFrameLocks noGrp="1"/>
          </p:cNvGraphicFramePr>
          <p:nvPr>
            <p:extLst>
              <p:ext uri="{D42A27DB-BD31-4B8C-83A1-F6EECF244321}">
                <p14:modId xmlns:p14="http://schemas.microsoft.com/office/powerpoint/2010/main" val="4219380462"/>
              </p:ext>
            </p:extLst>
          </p:nvPr>
        </p:nvGraphicFramePr>
        <p:xfrm>
          <a:off x="898988" y="4373563"/>
          <a:ext cx="22154051" cy="4774089"/>
        </p:xfrm>
        <a:graphic>
          <a:graphicData uri="http://schemas.openxmlformats.org/drawingml/2006/table">
            <a:tbl>
              <a:tblPr/>
              <a:tblGrid>
                <a:gridCol w="6540972">
                  <a:extLst>
                    <a:ext uri="{9D8B030D-6E8A-4147-A177-3AD203B41FA5}">
                      <a16:colId xmlns:a16="http://schemas.microsoft.com/office/drawing/2014/main" val="3532931555"/>
                    </a:ext>
                  </a:extLst>
                </a:gridCol>
                <a:gridCol w="7595713">
                  <a:extLst>
                    <a:ext uri="{9D8B030D-6E8A-4147-A177-3AD203B41FA5}">
                      <a16:colId xmlns:a16="http://schemas.microsoft.com/office/drawing/2014/main" val="15248971"/>
                    </a:ext>
                  </a:extLst>
                </a:gridCol>
                <a:gridCol w="8017366">
                  <a:extLst>
                    <a:ext uri="{9D8B030D-6E8A-4147-A177-3AD203B41FA5}">
                      <a16:colId xmlns:a16="http://schemas.microsoft.com/office/drawing/2014/main" val="791048118"/>
                    </a:ext>
                  </a:extLst>
                </a:gridCol>
              </a:tblGrid>
              <a:tr h="1074737">
                <a:tc>
                  <a:txBody>
                    <a:bodyPr/>
                    <a:lstStyle/>
                    <a:p>
                      <a:pPr algn="ctr" fontAlgn="ctr">
                        <a:lnSpc>
                          <a:spcPct val="110000"/>
                        </a:lnSpc>
                        <a:spcBef>
                          <a:spcPts val="1200"/>
                        </a:spcBef>
                        <a:spcAft>
                          <a:spcPts val="600"/>
                        </a:spcAft>
                      </a:pPr>
                      <a:r>
                        <a:rPr lang="en-GB" sz="3200" b="0" i="0" u="none" strike="noStrike" kern="1200" dirty="0">
                          <a:solidFill>
                            <a:schemeClr val="bg1"/>
                          </a:solidFill>
                          <a:effectLst/>
                          <a:latin typeface="+mn-lt"/>
                          <a:ea typeface="+mn-ea"/>
                          <a:cs typeface="+mn-cs"/>
                        </a:rPr>
                        <a:t> Standard of living</a:t>
                      </a:r>
                    </a:p>
                  </a:txBody>
                  <a:tcPr marL="8890" marR="8890" marT="889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ctr">
                        <a:lnSpc>
                          <a:spcPct val="110000"/>
                        </a:lnSpc>
                        <a:spcBef>
                          <a:spcPts val="1200"/>
                        </a:spcBef>
                        <a:spcAft>
                          <a:spcPts val="600"/>
                        </a:spcAft>
                      </a:pPr>
                      <a:r>
                        <a:rPr lang="en-GB" sz="3200" b="0" i="0" u="none" strike="noStrike" kern="1200" dirty="0">
                          <a:solidFill>
                            <a:schemeClr val="bg1"/>
                          </a:solidFill>
                          <a:effectLst/>
                          <a:latin typeface="+mn-lt"/>
                          <a:ea typeface="+mn-ea"/>
                          <a:cs typeface="+mn-cs"/>
                        </a:rPr>
                        <a:t>Single person</a:t>
                      </a:r>
                    </a:p>
                  </a:txBody>
                  <a:tcPr marL="8890" marR="8890" marT="889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ctr">
                        <a:lnSpc>
                          <a:spcPct val="110000"/>
                        </a:lnSpc>
                        <a:spcBef>
                          <a:spcPts val="1200"/>
                        </a:spcBef>
                        <a:spcAft>
                          <a:spcPts val="600"/>
                        </a:spcAft>
                      </a:pPr>
                      <a:r>
                        <a:rPr lang="en-GB" sz="3200" b="0" i="0" u="none" strike="noStrike" kern="1200" dirty="0">
                          <a:solidFill>
                            <a:schemeClr val="bg1"/>
                          </a:solidFill>
                          <a:effectLst/>
                          <a:latin typeface="+mn-lt"/>
                          <a:ea typeface="+mn-ea"/>
                          <a:cs typeface="+mn-cs"/>
                        </a:rPr>
                        <a:t>Couple</a:t>
                      </a:r>
                    </a:p>
                  </a:txBody>
                  <a:tcPr marL="8890" marR="8890" marT="889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990266680"/>
                  </a:ext>
                </a:extLst>
              </a:tr>
              <a:tr h="1233154">
                <a:tc>
                  <a:txBody>
                    <a:bodyPr/>
                    <a:lstStyle/>
                    <a:p>
                      <a:pPr algn="ctr" fontAlgn="ctr">
                        <a:lnSpc>
                          <a:spcPct val="110000"/>
                        </a:lnSpc>
                        <a:spcBef>
                          <a:spcPts val="1200"/>
                        </a:spcBef>
                        <a:spcAft>
                          <a:spcPts val="600"/>
                        </a:spcAft>
                      </a:pPr>
                      <a:r>
                        <a:rPr lang="en-GB" sz="2400" b="1" i="0" u="none" strike="noStrike" kern="1200" dirty="0">
                          <a:solidFill>
                            <a:schemeClr val="tx1"/>
                          </a:solidFill>
                          <a:effectLst/>
                          <a:latin typeface="+mn-lt"/>
                          <a:ea typeface="+mn-ea"/>
                          <a:cs typeface="+mn-cs"/>
                        </a:rPr>
                        <a:t>Basic</a:t>
                      </a:r>
                    </a:p>
                  </a:txBody>
                  <a:tcPr marL="72000" marR="8890" marT="889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10000"/>
                        </a:lnSpc>
                        <a:spcBef>
                          <a:spcPts val="1200"/>
                        </a:spcBef>
                        <a:spcAft>
                          <a:spcPts val="600"/>
                        </a:spcAft>
                      </a:pPr>
                      <a:r>
                        <a:rPr lang="en-GB" sz="2400" b="0" i="0" u="none" strike="noStrike" kern="1200" dirty="0">
                          <a:solidFill>
                            <a:schemeClr val="tx1"/>
                          </a:solidFill>
                          <a:effectLst/>
                          <a:latin typeface="+mn-lt"/>
                          <a:ea typeface="+mn-ea"/>
                          <a:cs typeface="+mn-cs"/>
                        </a:rPr>
                        <a:t>£14,400 PA</a:t>
                      </a:r>
                    </a:p>
                  </a:txBody>
                  <a:tcPr marL="8890" marR="8890" marT="8890" marB="0" anchor="ctr">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10000"/>
                        </a:lnSpc>
                        <a:spcBef>
                          <a:spcPts val="1200"/>
                        </a:spcBef>
                        <a:spcAft>
                          <a:spcPts val="600"/>
                        </a:spcAft>
                      </a:pPr>
                      <a:r>
                        <a:rPr lang="en-GB" sz="2400" b="0" i="0" u="none" strike="noStrike" kern="1200" dirty="0">
                          <a:solidFill>
                            <a:schemeClr val="tx1"/>
                          </a:solidFill>
                          <a:effectLst/>
                          <a:latin typeface="+mn-lt"/>
                          <a:ea typeface="+mn-ea"/>
                          <a:cs typeface="+mn-cs"/>
                        </a:rPr>
                        <a:t>£22,400 PA</a:t>
                      </a:r>
                    </a:p>
                  </a:txBody>
                  <a:tcPr marL="8890" marR="8890" marT="889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3716254"/>
                  </a:ext>
                </a:extLst>
              </a:tr>
              <a:tr h="1233044">
                <a:tc>
                  <a:txBody>
                    <a:bodyPr/>
                    <a:lstStyle/>
                    <a:p>
                      <a:pPr algn="ctr" fontAlgn="ctr">
                        <a:lnSpc>
                          <a:spcPct val="110000"/>
                        </a:lnSpc>
                        <a:spcBef>
                          <a:spcPts val="1200"/>
                        </a:spcBef>
                        <a:spcAft>
                          <a:spcPts val="600"/>
                        </a:spcAft>
                      </a:pPr>
                      <a:r>
                        <a:rPr lang="en-GB" sz="2400" b="0" i="0" u="none" strike="noStrike" kern="1200" dirty="0">
                          <a:solidFill>
                            <a:schemeClr val="tx1"/>
                          </a:solidFill>
                          <a:effectLst/>
                          <a:latin typeface="+mn-lt"/>
                          <a:ea typeface="+mn-ea"/>
                          <a:cs typeface="+mn-cs"/>
                        </a:rPr>
                        <a:t> </a:t>
                      </a:r>
                      <a:r>
                        <a:rPr lang="en-GB" sz="2400" b="1" i="0" u="none" strike="noStrike" kern="1200" dirty="0">
                          <a:solidFill>
                            <a:schemeClr val="tx1"/>
                          </a:solidFill>
                          <a:effectLst/>
                          <a:latin typeface="+mn-lt"/>
                          <a:ea typeface="+mn-ea"/>
                          <a:cs typeface="+mn-cs"/>
                        </a:rPr>
                        <a:t>Moderate</a:t>
                      </a:r>
                    </a:p>
                  </a:txBody>
                  <a:tcPr marL="72000" marR="8890" marT="8890" marB="0" anchor="ctr">
                    <a:lnL w="12700" cap="flat" cmpd="sng" algn="ctr">
                      <a:no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10000"/>
                        </a:lnSpc>
                        <a:spcBef>
                          <a:spcPts val="1200"/>
                        </a:spcBef>
                        <a:spcAft>
                          <a:spcPts val="600"/>
                        </a:spcAft>
                      </a:pPr>
                      <a:r>
                        <a:rPr lang="en-GB" sz="2400" b="0" i="0" u="none" strike="noStrike" kern="1200" dirty="0">
                          <a:solidFill>
                            <a:schemeClr val="tx1"/>
                          </a:solidFill>
                          <a:effectLst/>
                          <a:latin typeface="+mn-lt"/>
                          <a:ea typeface="+mn-ea"/>
                          <a:cs typeface="+mn-cs"/>
                        </a:rPr>
                        <a:t>£31,300 PA</a:t>
                      </a:r>
                    </a:p>
                  </a:txBody>
                  <a:tcPr marL="8890" marR="8890" marT="889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1828800" rtl="0" eaLnBrk="1" fontAlgn="ctr" latinLnBrk="0" hangingPunct="1">
                        <a:lnSpc>
                          <a:spcPct val="110000"/>
                        </a:lnSpc>
                        <a:spcBef>
                          <a:spcPts val="1200"/>
                        </a:spcBef>
                        <a:spcAft>
                          <a:spcPts val="600"/>
                        </a:spcAft>
                      </a:pPr>
                      <a:r>
                        <a:rPr lang="en-GB" sz="2400" b="0" i="0" u="none" strike="noStrike" kern="1200" dirty="0">
                          <a:solidFill>
                            <a:schemeClr val="tx1"/>
                          </a:solidFill>
                          <a:effectLst/>
                          <a:latin typeface="+mn-lt"/>
                          <a:ea typeface="+mn-ea"/>
                          <a:cs typeface="+mn-cs"/>
                        </a:rPr>
                        <a:t>£43,100 PA</a:t>
                      </a:r>
                    </a:p>
                  </a:txBody>
                  <a:tcPr marL="8890" marR="8890" marT="8890" marB="0" anchor="ctr">
                    <a:lnL>
                      <a:noFill/>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8966256"/>
                  </a:ext>
                </a:extLst>
              </a:tr>
              <a:tr h="1233154">
                <a:tc>
                  <a:txBody>
                    <a:bodyPr/>
                    <a:lstStyle/>
                    <a:p>
                      <a:pPr algn="ctr" fontAlgn="ctr">
                        <a:lnSpc>
                          <a:spcPct val="110000"/>
                        </a:lnSpc>
                        <a:spcBef>
                          <a:spcPts val="1200"/>
                        </a:spcBef>
                        <a:spcAft>
                          <a:spcPts val="600"/>
                        </a:spcAft>
                      </a:pPr>
                      <a:r>
                        <a:rPr lang="en-GB" sz="2400" b="1" i="0" u="none" strike="noStrike" kern="1200" dirty="0">
                          <a:solidFill>
                            <a:schemeClr val="tx1"/>
                          </a:solidFill>
                          <a:effectLst/>
                          <a:latin typeface="+mn-lt"/>
                          <a:ea typeface="+mn-ea"/>
                          <a:cs typeface="+mn-cs"/>
                        </a:rPr>
                        <a:t> Comfortable</a:t>
                      </a:r>
                    </a:p>
                  </a:txBody>
                  <a:tcPr marL="72000" marR="8890" marT="8890" marB="0" anchor="ctr">
                    <a:lnL w="12700" cap="flat" cmpd="sng" algn="ctr">
                      <a:no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10000"/>
                        </a:lnSpc>
                        <a:spcBef>
                          <a:spcPts val="1200"/>
                        </a:spcBef>
                        <a:spcAft>
                          <a:spcPts val="600"/>
                        </a:spcAft>
                      </a:pPr>
                      <a:r>
                        <a:rPr lang="en-GB" sz="2400" b="0" i="0" u="none" strike="noStrike" kern="1200" dirty="0">
                          <a:solidFill>
                            <a:schemeClr val="tx1"/>
                          </a:solidFill>
                          <a:effectLst/>
                          <a:latin typeface="+mn-lt"/>
                          <a:ea typeface="+mn-ea"/>
                          <a:cs typeface="+mn-cs"/>
                        </a:rPr>
                        <a:t>£43,100 PA</a:t>
                      </a:r>
                    </a:p>
                  </a:txBody>
                  <a:tcPr marL="8890" marR="8890" marT="889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10000"/>
                        </a:lnSpc>
                        <a:spcBef>
                          <a:spcPts val="1200"/>
                        </a:spcBef>
                        <a:spcAft>
                          <a:spcPts val="600"/>
                        </a:spcAft>
                      </a:pPr>
                      <a:r>
                        <a:rPr lang="en-GB" sz="2400" b="0" i="0" u="none" strike="noStrike" kern="1200" dirty="0">
                          <a:solidFill>
                            <a:schemeClr val="tx1"/>
                          </a:solidFill>
                          <a:effectLst/>
                          <a:latin typeface="+mn-lt"/>
                          <a:ea typeface="+mn-ea"/>
                          <a:cs typeface="+mn-cs"/>
                        </a:rPr>
                        <a:t>£59,000 PA</a:t>
                      </a:r>
                    </a:p>
                  </a:txBody>
                  <a:tcPr marL="8890" marR="8890" marT="8890" marB="0" anchor="ctr">
                    <a:lnL>
                      <a:noFill/>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0610039"/>
                  </a:ext>
                </a:extLst>
              </a:tr>
            </a:tbl>
          </a:graphicData>
        </a:graphic>
      </p:graphicFrame>
      <p:sp>
        <p:nvSpPr>
          <p:cNvPr id="10" name="TextBox 9">
            <a:extLst>
              <a:ext uri="{FF2B5EF4-FFF2-40B4-BE49-F238E27FC236}">
                <a16:creationId xmlns:a16="http://schemas.microsoft.com/office/drawing/2014/main" id="{A5B1165D-1825-2BBA-404A-59D8E0B29243}"/>
              </a:ext>
            </a:extLst>
          </p:cNvPr>
          <p:cNvSpPr txBox="1"/>
          <p:nvPr/>
        </p:nvSpPr>
        <p:spPr>
          <a:xfrm>
            <a:off x="898988" y="11988204"/>
            <a:ext cx="20766526" cy="646331"/>
          </a:xfrm>
          <a:prstGeom prst="rect">
            <a:avLst/>
          </a:prstGeom>
          <a:noFill/>
        </p:spPr>
        <p:txBody>
          <a:bodyPr wrap="square" lIns="0" rtlCol="0">
            <a:spAutoFit/>
          </a:bodyPr>
          <a:lstStyle/>
          <a:p>
            <a:pPr algn="l"/>
            <a:r>
              <a:rPr lang="en-GB" dirty="0">
                <a:solidFill>
                  <a:srgbClr val="333333"/>
                </a:solidFill>
              </a:rPr>
              <a:t>Source: Pensions &amp; Lifetime Savings Association, </a:t>
            </a:r>
            <a:r>
              <a:rPr lang="en-GB" dirty="0">
                <a:solidFill>
                  <a:srgbClr val="333333"/>
                </a:solidFill>
                <a:hlinkClick r:id="rId2"/>
              </a:rPr>
              <a:t>www.retirementlivingstandards.org.uk</a:t>
            </a:r>
            <a:r>
              <a:rPr lang="en-GB" dirty="0">
                <a:solidFill>
                  <a:srgbClr val="333333"/>
                </a:solidFill>
              </a:rPr>
              <a:t>, January 2024</a:t>
            </a:r>
          </a:p>
          <a:p>
            <a:pPr algn="l"/>
            <a:endParaRPr lang="en-GB" dirty="0">
              <a:solidFill>
                <a:srgbClr val="333333"/>
              </a:solidFill>
            </a:endParaRPr>
          </a:p>
        </p:txBody>
      </p:sp>
      <p:pic>
        <p:nvPicPr>
          <p:cNvPr id="9" name="Graphic 8">
            <a:hlinkClick r:id="rId3" action="ppaction://hlinksldjump"/>
            <a:extLst>
              <a:ext uri="{FF2B5EF4-FFF2-40B4-BE49-F238E27FC236}">
                <a16:creationId xmlns:a16="http://schemas.microsoft.com/office/drawing/2014/main" id="{5256DDDC-94A1-8AF5-EFC2-A0820B75AE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286530" y="0"/>
            <a:ext cx="1210056" cy="1210056"/>
          </a:xfrm>
          <a:prstGeom prst="rect">
            <a:avLst/>
          </a:prstGeom>
        </p:spPr>
      </p:pic>
      <p:sp>
        <p:nvSpPr>
          <p:cNvPr id="11" name="TextBox 10">
            <a:extLst>
              <a:ext uri="{FF2B5EF4-FFF2-40B4-BE49-F238E27FC236}">
                <a16:creationId xmlns:a16="http://schemas.microsoft.com/office/drawing/2014/main" id="{4BC96EE2-BB78-4DED-B5BF-34DB3918560E}"/>
              </a:ext>
            </a:extLst>
          </p:cNvPr>
          <p:cNvSpPr txBox="1"/>
          <p:nvPr/>
        </p:nvSpPr>
        <p:spPr>
          <a:xfrm>
            <a:off x="887412" y="10106263"/>
            <a:ext cx="22357599" cy="707886"/>
          </a:xfrm>
          <a:prstGeom prst="rect">
            <a:avLst/>
          </a:prstGeom>
          <a:noFill/>
        </p:spPr>
        <p:txBody>
          <a:bodyPr wrap="square">
            <a:spAutoFit/>
          </a:bodyPr>
          <a:lstStyle/>
          <a:p>
            <a:pPr lvl="0"/>
            <a:r>
              <a:rPr lang="en-GB" sz="2000" dirty="0">
                <a:effectLst/>
                <a:latin typeface="Evelyn Raleway"/>
                <a:ea typeface="Times New Roman" panose="02020603050405020304" pitchFamily="18" charset="0"/>
                <a:cs typeface="Times New Roman"/>
              </a:rPr>
              <a:t>The three levels show the amount you might need to achieve that standard of living in retirement. Everyone's financial circumstances are different. The standards provide a rule of thumb guide based on common costs for many people in retirement. </a:t>
            </a:r>
            <a:endParaRPr lang="en-GB" sz="2000" dirty="0">
              <a:effectLst/>
              <a:latin typeface="Evelyn Raleway"/>
              <a:ea typeface="Calibri" panose="020F0502020204030204" pitchFamily="34" charset="0"/>
              <a:cs typeface="Times New Roman"/>
            </a:endParaRPr>
          </a:p>
        </p:txBody>
      </p:sp>
    </p:spTree>
    <p:extLst>
      <p:ext uri="{BB962C8B-B14F-4D97-AF65-F5344CB8AC3E}">
        <p14:creationId xmlns:p14="http://schemas.microsoft.com/office/powerpoint/2010/main" val="162320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Unnamed Template">
  <a:themeElements>
    <a:clrScheme name="Evelyn_2022_PPT_v2">
      <a:dk1>
        <a:srgbClr val="333333"/>
      </a:dk1>
      <a:lt1>
        <a:srgbClr val="FFFFFF"/>
      </a:lt1>
      <a:dk2>
        <a:srgbClr val="380C57"/>
      </a:dk2>
      <a:lt2>
        <a:srgbClr val="BF9A5E"/>
      </a:lt2>
      <a:accent1>
        <a:srgbClr val="E65A5A"/>
      </a:accent1>
      <a:accent2>
        <a:srgbClr val="00AFA9"/>
      </a:accent2>
      <a:accent3>
        <a:srgbClr val="5C8CDA"/>
      </a:accent3>
      <a:accent4>
        <a:srgbClr val="653387"/>
      </a:accent4>
      <a:accent5>
        <a:srgbClr val="B51A65"/>
      </a:accent5>
      <a:accent6>
        <a:srgbClr val="ED8B00"/>
      </a:accent6>
      <a:hlink>
        <a:srgbClr val="BF9A5E"/>
      </a:hlink>
      <a:folHlink>
        <a:srgbClr val="BF9A5E"/>
      </a:folHlink>
    </a:clrScheme>
    <a:fontScheme name="Custom 2">
      <a:majorFont>
        <a:latin typeface="Evelyn Raleway ExtraLight"/>
        <a:ea typeface=""/>
        <a:cs typeface=""/>
      </a:majorFont>
      <a:minorFont>
        <a:latin typeface="Evelyn Raleway"/>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solidFill>
              <a:srgbClr val="333333"/>
            </a:solidFill>
          </a:defRPr>
        </a:defPPr>
      </a:lstStyle>
    </a:txDef>
  </a:objectDefaults>
  <a:extraClrSchemeLst/>
  <a:custClrLst>
    <a:custClr name="Berry">
      <a:srgbClr val="B51A65"/>
    </a:custClr>
    <a:custClr name="Orange">
      <a:srgbClr val="ED8B00"/>
    </a:custClr>
    <a:custClr name="Alert Red">
      <a:srgbClr val="EB3A17"/>
    </a:custClr>
    <a:custClr name="Yellow">
      <a:srgbClr val="EBB300"/>
    </a:custClr>
    <a:custClr name="Success Green">
      <a:srgbClr val="3DD598"/>
    </a:custClr>
    <a:custClr name="Dark Grey">
      <a:srgbClr val="333333"/>
    </a:custClr>
  </a:custClrLst>
  <a:extLst>
    <a:ext uri="{05A4C25C-085E-4340-85A3-A5531E510DB2}">
      <thm15:themeFamily xmlns:thm15="http://schemas.microsoft.com/office/thememl/2012/main" name="Charlie Minns Shearer - DE16027 SW Core Deck V2 CR" id="{171CB14D-FCDA-4391-A900-32FB39358D95}" vid="{5968F58E-2163-4917-BCDF-5EFA4B3168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Evelyn Raleway Light"/>
        <a:ea typeface=""/>
        <a:cs typeface=""/>
      </a:majorFont>
      <a:minorFont>
        <a:latin typeface="Evelyn 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Evelyn Raleway Light"/>
        <a:ea typeface=""/>
        <a:cs typeface=""/>
      </a:majorFont>
      <a:minorFont>
        <a:latin typeface="Evelyn 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461A527F550764CA21523FF77338696" ma:contentTypeVersion="13" ma:contentTypeDescription="Create a new document." ma:contentTypeScope="" ma:versionID="639afa74d89b1055904198f282a97f24">
  <xsd:schema xmlns:xsd="http://www.w3.org/2001/XMLSchema" xmlns:xs="http://www.w3.org/2001/XMLSchema" xmlns:p="http://schemas.microsoft.com/office/2006/metadata/properties" xmlns:ns3="273e661b-a36e-44d4-a483-9859033cecbe" xmlns:ns4="faab9523-584b-464f-8b74-e6e2c2676f9c" targetNamespace="http://schemas.microsoft.com/office/2006/metadata/properties" ma:root="true" ma:fieldsID="06d156803a29eef9a0f2d91f9c9ad133" ns3:_="" ns4:_="">
    <xsd:import namespace="273e661b-a36e-44d4-a483-9859033cecbe"/>
    <xsd:import namespace="faab9523-584b-464f-8b74-e6e2c2676f9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3e661b-a36e-44d4-a483-9859033cec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aab9523-584b-464f-8b74-e6e2c2676f9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2FEDBF-3770-4003-BF95-19BC479A27CB}">
  <ds:schemaRefs>
    <ds:schemaRef ds:uri="http://purl.org/dc/elements/1.1/"/>
    <ds:schemaRef ds:uri="http://schemas.microsoft.com/office/2006/metadata/properties"/>
    <ds:schemaRef ds:uri="faab9523-584b-464f-8b74-e6e2c2676f9c"/>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273e661b-a36e-44d4-a483-9859033cecbe"/>
    <ds:schemaRef ds:uri="http://www.w3.org/XML/1998/namespace"/>
    <ds:schemaRef ds:uri="http://purl.org/dc/dcmitype/"/>
  </ds:schemaRefs>
</ds:datastoreItem>
</file>

<file path=customXml/itemProps2.xml><?xml version="1.0" encoding="utf-8"?>
<ds:datastoreItem xmlns:ds="http://schemas.openxmlformats.org/officeDocument/2006/customXml" ds:itemID="{0EED75F8-6723-4FD9-BAC1-0C3B3A134E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3e661b-a36e-44d4-a483-9859033cecbe"/>
    <ds:schemaRef ds:uri="faab9523-584b-464f-8b74-e6e2c2676f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637EFFF-8969-40F7-B9E3-41CD3E7F09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Charlie Minns Shearer - DE16027 SW Core Deck V2 CR</Template>
  <TotalTime>5890</TotalTime>
  <Words>4738</Words>
  <Application>Microsoft Office PowerPoint</Application>
  <PresentationFormat>Custom</PresentationFormat>
  <Paragraphs>769</Paragraphs>
  <Slides>37</Slides>
  <Notes>29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Century Gothic</vt:lpstr>
      <vt:lpstr>Arial</vt:lpstr>
      <vt:lpstr>Trebuchet MS</vt:lpstr>
      <vt:lpstr>Wingdings</vt:lpstr>
      <vt:lpstr>Times New Roman</vt:lpstr>
      <vt:lpstr>Evelyn Raleway</vt:lpstr>
      <vt:lpstr>MS PGothic</vt:lpstr>
      <vt:lpstr>Evelyn Raleway SemiBold</vt:lpstr>
      <vt:lpstr>Evelyn Raleway ExtraLight</vt:lpstr>
      <vt:lpstr>Evelyn Raleway ExtraBold</vt:lpstr>
      <vt:lpstr>Calibri</vt:lpstr>
      <vt:lpstr>Symbol</vt:lpstr>
      <vt:lpstr>Unnamed Template</vt:lpstr>
      <vt:lpstr>Refresh your retirement plans and stay on track </vt:lpstr>
      <vt:lpstr>Today’s speakers</vt:lpstr>
      <vt:lpstr>About Evelyn Partners</vt:lpstr>
      <vt:lpstr>What  we’ll cover </vt:lpstr>
      <vt:lpstr>Positioning yourself for retirement</vt:lpstr>
      <vt:lpstr>Managing changing priorities</vt:lpstr>
      <vt:lpstr>Preparing for retirement - options</vt:lpstr>
      <vt:lpstr>Don’t just rely on your pension</vt:lpstr>
      <vt:lpstr>How much income do I need?</vt:lpstr>
      <vt:lpstr>What size fund do I need?</vt:lpstr>
      <vt:lpstr>State Pension</vt:lpstr>
      <vt:lpstr>State Pension Age</vt:lpstr>
      <vt:lpstr>Pensions have an important role to play</vt:lpstr>
      <vt:lpstr>Tax relief on contributions</vt:lpstr>
      <vt:lpstr>Your pension, your way</vt:lpstr>
      <vt:lpstr>Labour government &amp; pensions</vt:lpstr>
      <vt:lpstr>Your choices at retirement* - what’s right for you?</vt:lpstr>
      <vt:lpstr>Retirement Income Planning</vt:lpstr>
      <vt:lpstr>Know where you are going</vt:lpstr>
      <vt:lpstr>What goes into the analysis? </vt:lpstr>
      <vt:lpstr>Case study – cashflow planning</vt:lpstr>
      <vt:lpstr>Case study - cashflow planning</vt:lpstr>
      <vt:lpstr>Creating investment resilience</vt:lpstr>
      <vt:lpstr>Sequencing risk in practice</vt:lpstr>
      <vt:lpstr>Establish the right investment risk profile</vt:lpstr>
      <vt:lpstr>Tax Planning Considerations</vt:lpstr>
      <vt:lpstr>Who pays income tax?</vt:lpstr>
      <vt:lpstr>Tax Planning Considerations</vt:lpstr>
      <vt:lpstr>Tax-efficient planning</vt:lpstr>
      <vt:lpstr>Example case study: Mrs Anne Smith (retired)</vt:lpstr>
      <vt:lpstr>Example case study: Mrs Anne Smith (retired)</vt:lpstr>
      <vt:lpstr>Example case study: Mrs Anne Smith (retired)</vt:lpstr>
      <vt:lpstr>What Makes a Successful Retirement Plan?</vt:lpstr>
      <vt:lpstr>PowerPoint Presentation</vt:lpstr>
      <vt:lpstr>Questions and Follow up</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Smith &amp; Williamson</dc:title>
  <dc:creator>Corey Richards</dc:creator>
  <cp:lastModifiedBy>Matthew Austrie</cp:lastModifiedBy>
  <cp:revision>115</cp:revision>
  <dcterms:created xsi:type="dcterms:W3CDTF">2022-04-11T16:24:42Z</dcterms:created>
  <dcterms:modified xsi:type="dcterms:W3CDTF">2024-07-31T08:48:23Z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0x010100E461A527F550764CA21523FF77338696</vt:lpwstr>
  </property>
  <property fmtid="{D5CDD505-2E9C-101B-9397-08002B2CF9AE}" pid="3" name="MediaServiceImageTags">
    <vt:lpwstr/>
  </property>
</Properties>
</file>